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6" r:id="rId3"/>
    <p:sldId id="268" r:id="rId4"/>
    <p:sldId id="267" r:id="rId5"/>
    <p:sldId id="270" r:id="rId6"/>
    <p:sldId id="258" r:id="rId7"/>
    <p:sldId id="271" r:id="rId8"/>
    <p:sldId id="257" r:id="rId9"/>
    <p:sldId id="272" r:id="rId10"/>
    <p:sldId id="259" r:id="rId11"/>
    <p:sldId id="273" r:id="rId12"/>
    <p:sldId id="260" r:id="rId13"/>
    <p:sldId id="274" r:id="rId14"/>
    <p:sldId id="262" r:id="rId15"/>
    <p:sldId id="275" r:id="rId16"/>
    <p:sldId id="263" r:id="rId17"/>
    <p:sldId id="276" r:id="rId18"/>
    <p:sldId id="264" r:id="rId19"/>
    <p:sldId id="278" r:id="rId20"/>
    <p:sldId id="265" r:id="rId21"/>
    <p:sldId id="279" r:id="rId22"/>
    <p:sldId id="261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9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0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9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7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69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26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7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5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7306-8A27-4A02-B3F9-7D5C0C8AEE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2A38C-E7EC-4973-9248-13BC62C8E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03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ЕНЬ МАТЕРИ в Росс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ma-luchshaya-na-svet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44" end="131449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215" y="6145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57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51" y="0"/>
            <a:ext cx="4498949" cy="67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9 ноября - «День Матери» | СГЭ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3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11130" r="13868"/>
          <a:stretch/>
        </p:blipFill>
        <p:spPr>
          <a:xfrm>
            <a:off x="4443531" y="0"/>
            <a:ext cx="4700469" cy="68252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 t="15607" r="55207" b="5263"/>
          <a:stretch/>
        </p:blipFill>
        <p:spPr>
          <a:xfrm>
            <a:off x="0" y="0"/>
            <a:ext cx="4326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ень матери 2020: конкурсы и ак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14104" r="9537" b="1708"/>
          <a:stretch/>
        </p:blipFill>
        <p:spPr>
          <a:xfrm>
            <a:off x="0" y="204040"/>
            <a:ext cx="5086273" cy="6653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73" y="0"/>
            <a:ext cx="4562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6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С ДНЕМ МАТЕРИ! - Школа Счастливого Родительс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53" y="522445"/>
            <a:ext cx="8683350" cy="575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62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13664" r="9352"/>
          <a:stretch/>
        </p:blipFill>
        <p:spPr>
          <a:xfrm>
            <a:off x="0" y="147361"/>
            <a:ext cx="5025421" cy="6710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"/>
          <a:stretch/>
        </p:blipFill>
        <p:spPr>
          <a:xfrm>
            <a:off x="4688096" y="0"/>
            <a:ext cx="445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9144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14104" r="11810"/>
          <a:stretch/>
        </p:blipFill>
        <p:spPr>
          <a:xfrm>
            <a:off x="0" y="0"/>
            <a:ext cx="4942294" cy="6867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61" y="40513"/>
            <a:ext cx="4524139" cy="67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7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С Днем матери - поздравления в День матери - стихи, пожелания,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7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8732" r="8232" b="-1432"/>
          <a:stretch/>
        </p:blipFill>
        <p:spPr>
          <a:xfrm>
            <a:off x="0" y="0"/>
            <a:ext cx="5388159" cy="70431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13664" r="12416"/>
          <a:stretch/>
        </p:blipFill>
        <p:spPr>
          <a:xfrm>
            <a:off x="0" y="0"/>
            <a:ext cx="491045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85" y="0"/>
            <a:ext cx="4534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День матери 2020: прикольные картинки для поздравлений маме - Люкс F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9048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/>
          <a:stretch/>
        </p:blipFill>
        <p:spPr>
          <a:xfrm>
            <a:off x="4851610" y="0"/>
            <a:ext cx="429239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2677" r="5108" b="-365"/>
          <a:stretch/>
        </p:blipFill>
        <p:spPr>
          <a:xfrm>
            <a:off x="71792" y="0"/>
            <a:ext cx="4696691" cy="69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здравления на День матери в прозе | Телеканал СТ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6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5408" y="4501411"/>
            <a:ext cx="3713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МАМОЧКА!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974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огда День матери в России в 2021 году, поздравления и картинки с праздник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0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r="6980"/>
          <a:stretch/>
        </p:blipFill>
        <p:spPr>
          <a:xfrm>
            <a:off x="4430682" y="157941"/>
            <a:ext cx="4638503" cy="6417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0"/>
          <a:stretch/>
        </p:blipFill>
        <p:spPr>
          <a:xfrm rot="5400000">
            <a:off x="-747112" y="1296784"/>
            <a:ext cx="6066223" cy="41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8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день матери / Поиск по тегам / ПриветСочи.ру - Соч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2"/>
          <a:stretch/>
        </p:blipFill>
        <p:spPr bwMode="auto">
          <a:xfrm>
            <a:off x="14176" y="1"/>
            <a:ext cx="9129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15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13223" r="12860" b="9532"/>
          <a:stretch/>
        </p:blipFill>
        <p:spPr>
          <a:xfrm>
            <a:off x="-1" y="0"/>
            <a:ext cx="5258383" cy="6763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75" y="0"/>
            <a:ext cx="4509025" cy="67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ткрытки с Днем матери - скачайте бесплатно на Davno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1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"/>
          <a:stretch/>
        </p:blipFill>
        <p:spPr>
          <a:xfrm>
            <a:off x="-1" y="0"/>
            <a:ext cx="51720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t="26667" r="7281"/>
          <a:stretch/>
        </p:blipFill>
        <p:spPr>
          <a:xfrm>
            <a:off x="4667251" y="-1"/>
            <a:ext cx="4476750" cy="68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2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Нежная открытка с днем матер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71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</TotalTime>
  <Words>2</Words>
  <Application>Microsoft Office PowerPoint</Application>
  <PresentationFormat>Экран (4:3)</PresentationFormat>
  <Paragraphs>1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Раула И.Е.</dc:creator>
  <cp:lastModifiedBy>Алексеева Е.А.</cp:lastModifiedBy>
  <cp:revision>28</cp:revision>
  <dcterms:created xsi:type="dcterms:W3CDTF">2021-11-25T15:29:23Z</dcterms:created>
  <dcterms:modified xsi:type="dcterms:W3CDTF">2021-11-26T12:07:59Z</dcterms:modified>
</cp:coreProperties>
</file>