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6" r:id="rId3"/>
    <p:sldId id="277" r:id="rId4"/>
    <p:sldId id="278" r:id="rId5"/>
    <p:sldId id="279" r:id="rId6"/>
    <p:sldId id="262" r:id="rId7"/>
    <p:sldId id="256" r:id="rId8"/>
    <p:sldId id="259" r:id="rId9"/>
    <p:sldId id="263" r:id="rId10"/>
    <p:sldId id="268" r:id="rId11"/>
    <p:sldId id="267" r:id="rId12"/>
    <p:sldId id="270" r:id="rId13"/>
    <p:sldId id="271" r:id="rId14"/>
    <p:sldId id="264" r:id="rId15"/>
    <p:sldId id="265" r:id="rId16"/>
    <p:sldId id="27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07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1AFDF-D942-4AC4-940B-01B70DC6483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5AD10-69C6-4549-A078-6D1BE88C0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82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5AD10-69C6-4549-A078-6D1BE88C0B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78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5" Type="http://schemas.openxmlformats.org/officeDocument/2006/relationships/image" Target="../media/image9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553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INPUT DEVICES</a:t>
            </a: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600" y="5181600"/>
            <a:ext cx="388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LESSON 6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45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Тема 5.   Устройства ввода\289194_1-computer_parts.jpg"/>
          <p:cNvPicPr/>
          <p:nvPr/>
        </p:nvPicPr>
        <p:blipFill>
          <a:blip r:embed="rId2" cstate="print"/>
          <a:srcRect t="50345"/>
          <a:stretch>
            <a:fillRect/>
          </a:stretch>
        </p:blipFill>
        <p:spPr bwMode="auto">
          <a:xfrm>
            <a:off x="0" y="404664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F:\Тема 5.   Устройства ввода\Computer Parts Vocabulary Word Search Puzzle.png"/>
          <p:cNvPicPr/>
          <p:nvPr/>
        </p:nvPicPr>
        <p:blipFill>
          <a:blip r:embed="rId2" cstate="print"/>
          <a:srcRect b="93381"/>
          <a:stretch>
            <a:fillRect/>
          </a:stretch>
        </p:blipFill>
        <p:spPr bwMode="auto">
          <a:xfrm>
            <a:off x="0" y="1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Тема 5.   Устройства ввода\Computer Parts Vocabulary Word Search Puzzle.png"/>
          <p:cNvPicPr/>
          <p:nvPr/>
        </p:nvPicPr>
        <p:blipFill>
          <a:blip r:embed="rId2" cstate="print"/>
          <a:srcRect l="28782" t="38873"/>
          <a:stretch>
            <a:fillRect/>
          </a:stretch>
        </p:blipFill>
        <p:spPr bwMode="auto">
          <a:xfrm>
            <a:off x="2555776" y="2132856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ема 5.   Устройства ввода\Computer Parts Vocabulary Word Search Puzzle.png"/>
          <p:cNvPicPr/>
          <p:nvPr/>
        </p:nvPicPr>
        <p:blipFill>
          <a:blip r:embed="rId2" cstate="print"/>
          <a:srcRect l="55106" t="6069" b="60260"/>
          <a:stretch>
            <a:fillRect/>
          </a:stretch>
        </p:blipFill>
        <p:spPr bwMode="auto">
          <a:xfrm>
            <a:off x="5652120" y="2132856"/>
            <a:ext cx="3491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Тема 5.   Устройства ввода\Computer Parts Vocabulary Word Search Puzzle.png"/>
          <p:cNvPicPr/>
          <p:nvPr/>
        </p:nvPicPr>
        <p:blipFill>
          <a:blip r:embed="rId2" cstate="print"/>
          <a:srcRect t="43497" r="70198" b="17197"/>
          <a:stretch>
            <a:fillRect/>
          </a:stretch>
        </p:blipFill>
        <p:spPr bwMode="auto">
          <a:xfrm>
            <a:off x="0" y="2132856"/>
            <a:ext cx="2555776" cy="39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Revision. Passive Voice.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1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52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Simple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Progressive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5282">
                <a:tc>
                  <a:txBody>
                    <a:bodyPr/>
                    <a:lstStyle/>
                    <a:p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am, is, are + </a:t>
                      </a:r>
                      <a:r>
                        <a:rPr lang="en-US" sz="24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Vз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asked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меня спрашивают(постоянно)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being asked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 спрашивают (сейчас, в данный момент)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5282">
                <a:tc>
                  <a:txBody>
                    <a:bodyPr/>
                    <a:lstStyle/>
                    <a:p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</a:p>
                    <a:p>
                      <a:r>
                        <a:rPr lang="en-US" sz="2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was, were </a:t>
                      </a:r>
                      <a:r>
                        <a:rPr lang="en-US" sz="2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4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was asked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 спросили (когда-то)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was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being asked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 спрашивали ( в какой-то момент в прошлом)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282">
                <a:tc>
                  <a:txBody>
                    <a:bodyPr/>
                    <a:lstStyle/>
                    <a:p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be asked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 спросят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пользуется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Transform the given sentences into Passive voice sentences.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The workers are building a new fun- park in this area.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- A new fun- park ________________ in this area by the workers. 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2. The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surgeons were operating the patient when the lights suddenly failed.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- The patient ___________________ on when the lights suddenly failed.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Listen to a conversation between an employee and a business owner. Check each item that an employee suggests.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86622"/>
            <a:ext cx="8064896" cy="23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 (09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3568" y="20376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26" y="764704"/>
            <a:ext cx="8143239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7874042" cy="551962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63738"/>
            <a:ext cx="853244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Составные части клавиатуры.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3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Тема 5.   Устройства ввода\Аниме\рефлексия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01975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усвоения новых знаний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новая лексика по теме «Устройства ввода информации»;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о страдательном залоге;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форм страдательного залога в группе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Continuous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сопоставление форм страдательного залогов;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изучаемого языка с родным, осознание особенностей каждого.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употреблять слова и выражения по теме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«Устройства ввода информации»;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правильно употреблять формы страдательного залога;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навыков и умений грамматического письма.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Воспитывающие: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умений делать выводы, выделять главное, понимая важность изучения всех аспектов английского языка и потребность пользоваться им как средством общения.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36299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интерес к английскому языку;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и расширить знания по данной теме;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работать с текстом;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употребление в речи  специальной лексики;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говорения, чтения, письма;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логическое мышление, активность, внимание;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интеллектуальные способности учеников;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работать в группах.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 карточки, компьютер, проектор, интерактивная доска.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6463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Ι. Организационный момент.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Good morning dear students. I'm glad to see you today.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Theme of our lesson is “Input devices”.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Warm-up.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the beginning of the lesson I’d like to check your vocabulary knowledge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информации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inputting information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координатные устройства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(coordinate input devices)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манипуляторы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(manipulators)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стандартная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клавиатура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 standard keyboard);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курсора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(control the cursor movement);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ровная поверхность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(flat surface)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рукописный текст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(manuscript text)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портативный компьютер;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(portable computer)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световые индикаторы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(light indicators)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работы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(operating mode)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9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разрешающая способность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(permitting capacity)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цифровая клавиатура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numeric keypad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аппаратное устройство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hardware device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24538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 Before talking about input drives let’s introduce computer system.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presentation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b="25017"/>
          <a:stretch>
            <a:fillRect/>
          </a:stretch>
        </p:blipFill>
        <p:spPr>
          <a:xfrm>
            <a:off x="971600" y="2783326"/>
            <a:ext cx="7488832" cy="2589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14"/>
            <a:ext cx="8280920" cy="621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6097"/>
            <a:ext cx="8086976" cy="606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767"/>
            <a:ext cx="8352780" cy="62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9" b="5373"/>
          <a:stretch>
            <a:fillRect/>
          </a:stretch>
        </p:blipFill>
        <p:spPr bwMode="auto">
          <a:xfrm rot="21424706">
            <a:off x="-2152" y="4663"/>
            <a:ext cx="9135785" cy="667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432</Words>
  <Application>Microsoft Office PowerPoint</Application>
  <PresentationFormat>Экран (4:3)</PresentationFormat>
  <Paragraphs>70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Revision. Passive Voice.  </vt:lpstr>
      <vt:lpstr>Transform the given sentences into Passive voice sentences.  </vt:lpstr>
      <vt:lpstr>Listen to a conversation between an employee and a business owner. Check each item that an employee suggests.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62</cp:revision>
  <dcterms:created xsi:type="dcterms:W3CDTF">2021-04-06T19:41:13Z</dcterms:created>
  <dcterms:modified xsi:type="dcterms:W3CDTF">2021-10-27T18:05:24Z</dcterms:modified>
</cp:coreProperties>
</file>