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428C-13E7-4669-985A-D0F75D8D550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0721-121D-40E2-A4D3-7183080D6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428C-13E7-4669-985A-D0F75D8D550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0721-121D-40E2-A4D3-7183080D6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428C-13E7-4669-985A-D0F75D8D550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0721-121D-40E2-A4D3-7183080D6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428C-13E7-4669-985A-D0F75D8D550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0721-121D-40E2-A4D3-7183080D6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428C-13E7-4669-985A-D0F75D8D550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0721-121D-40E2-A4D3-7183080D6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428C-13E7-4669-985A-D0F75D8D550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0721-121D-40E2-A4D3-7183080D6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428C-13E7-4669-985A-D0F75D8D550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0721-121D-40E2-A4D3-7183080D6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428C-13E7-4669-985A-D0F75D8D550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0721-121D-40E2-A4D3-7183080D6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428C-13E7-4669-985A-D0F75D8D550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0721-121D-40E2-A4D3-7183080D6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428C-13E7-4669-985A-D0F75D8D550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0721-121D-40E2-A4D3-7183080D6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428C-13E7-4669-985A-D0F75D8D550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0721-121D-40E2-A4D3-7183080D6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0428C-13E7-4669-985A-D0F75D8D550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90721-121D-40E2-A4D3-7183080D6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bkmc00242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6183" y="928670"/>
            <a:ext cx="47863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«Семен Данилов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хоһоонноругар Сахам</a:t>
            </a:r>
            <a:r>
              <a:rPr lang="ru-RU" sz="3200" b="1" dirty="0" smtClean="0">
                <a:solidFill>
                  <a:srgbClr val="FFFF00"/>
                </a:solidFill>
              </a:rPr>
              <a:t> сирин </a:t>
            </a:r>
          </a:p>
          <a:p>
            <a:pPr algn="ctr"/>
            <a:r>
              <a:rPr lang="ru-RU" sz="3200" b="1" dirty="0" err="1" smtClean="0">
                <a:solidFill>
                  <a:srgbClr val="FFFF00"/>
                </a:solidFill>
              </a:rPr>
              <a:t>көтөрүн дьүһүлгэнэ</a:t>
            </a:r>
            <a:r>
              <a:rPr lang="ru-RU" sz="3200" b="1" dirty="0" err="1" smtClean="0">
                <a:solidFill>
                  <a:srgbClr val="FFFF00"/>
                </a:solidFill>
              </a:rPr>
              <a:t>»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pPr algn="ctr"/>
            <a:endParaRPr lang="ru-RU" sz="3200" b="1" cap="none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/>
            <a:endParaRPr lang="ru-RU" sz="32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/>
            <a:endParaRPr lang="ru-RU" sz="32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/>
            <a:endParaRPr lang="ru-RU" sz="3200" b="1" cap="none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/>
            <a:endParaRPr lang="ru-RU" sz="32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/>
            <a:endParaRPr lang="ru-RU" sz="3200" b="1" cap="none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00108"/>
            <a:ext cx="3214710" cy="4441788"/>
          </a:xfrm>
          <a:prstGeom prst="rect">
            <a:avLst/>
          </a:prstGeom>
          <a:noFill/>
          <a:ln w="63500" cmpd="thickThin">
            <a:solidFill>
              <a:schemeClr val="folHlink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Татьяна\Рабочий стол\очень нужная папка\24 фона\0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перфолента 5"/>
          <p:cNvSpPr/>
          <p:nvPr/>
        </p:nvSpPr>
        <p:spPr>
          <a:xfrm>
            <a:off x="714348" y="571480"/>
            <a:ext cx="4572032" cy="3071834"/>
          </a:xfrm>
          <a:prstGeom prst="flowChartPunchedTap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rgbClr val="FF0066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Арыт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түһээн көрөрө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ыраах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кыстык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хаар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дойдутун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дойду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өрүү көђөрөн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Тупсан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туругуран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турарын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3571868" y="2928934"/>
            <a:ext cx="4929222" cy="3214710"/>
          </a:xfrm>
          <a:prstGeom prst="flowChartPunchedTape">
            <a:avLst/>
          </a:prstGeom>
          <a:gradFill flip="none" rotWithShape="1">
            <a:gsLst>
              <a:gs pos="0">
                <a:srgbClr val="FFC000"/>
              </a:gs>
              <a:gs pos="50000">
                <a:schemeClr val="bg1"/>
              </a:gs>
              <a:gs pos="100000">
                <a:srgbClr val="FFCC66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кылыһађа элбэђи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этэр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сађа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буоллар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сүрэђэр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Оттон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күөрэгэй дьоллоох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тойуга</a:t>
            </a:r>
            <a:endParaRPr lang="ru-RU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Биир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дьырылыыр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күннээх куйаарга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</a:t>
            </a:r>
            <a:r>
              <a:rPr lang="ru-RU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Тайђа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күөрэгэйэ</a:t>
            </a:r>
            <a:r>
              <a:rPr lang="ru-RU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4" name="Picture 3" descr="C:\Users\Татьяна Констант-на\Desktop\жаворон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928670"/>
            <a:ext cx="288679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фото синяя\SAM_1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E:\Птица\prud_lebedi_mama_sem_detishek_pr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1142984"/>
            <a:ext cx="3500462" cy="2184132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3786182" y="0"/>
            <a:ext cx="5143536" cy="4429156"/>
          </a:xfrm>
          <a:prstGeom prst="horizontalScroll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rgbClr val="9966FF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Поэт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Аиза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Решетниковађа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«Пианистка»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хоһоону анаабыта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Аиза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Решетникова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талааннаах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пианистка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имигэс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тарбахтарынан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оонньоон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дьүрүһүтэр хатыламмат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кэрэ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дорђоонноруттан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поэт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сөђөр-махтайар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дорђоонноругар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айылђа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алыптаах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музыката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дьүрүһүйэр: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кыырт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буолан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кыырайар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«куба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буолан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куођайар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»,  «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кыыс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үчүгэй кындыа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кыталыктар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ыллаһаллар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214810" y="4143380"/>
            <a:ext cx="4572032" cy="2490782"/>
          </a:xfrm>
          <a:prstGeom prst="horizontalScroll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rgbClr val="9966FF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Онон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кини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хоһоонноругар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Саха сирин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араас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көтөрүн ырыата-тойуга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искусство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үрдүк чыпчаала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буолбут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музыка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кэрэ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эйгэтин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кытта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алтыһар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Татьяна\Рабочий стол\очень нужная папка\24 фона\0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E:\Птица\Taj_Mah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3987877" cy="32861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29124" y="487025"/>
            <a:ext cx="450059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	Куба </a:t>
            </a:r>
            <a:r>
              <a:rPr lang="ru-RU" sz="2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кыталык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Саха сирин </a:t>
            </a:r>
            <a:r>
              <a:rPr lang="ru-RU" sz="2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саамай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кыраһыабай көтөрдөрө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Кинилэр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ийэ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айылђа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айбыт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дьикти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бэлэђэ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буолаллар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. Семен Данилов </a:t>
            </a:r>
            <a:r>
              <a:rPr lang="ru-RU" sz="2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Индияђа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бара </a:t>
            </a:r>
            <a:r>
              <a:rPr lang="ru-RU" sz="2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сылдьыбыта.Онно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киһи өркөн өйүнэн айбыт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Тадж-Махал </a:t>
            </a:r>
            <a:r>
              <a:rPr lang="ru-RU" sz="2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мавзолейын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көрөн сөхпүтэ уонна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ытык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көтөрдөргө холуур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Индия </a:t>
            </a:r>
            <a:r>
              <a:rPr lang="ru-RU" sz="2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салгыныгар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тайаарар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курдуккун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Туналыйан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, Минарет </a:t>
            </a:r>
            <a:r>
              <a:rPr lang="ru-RU" sz="2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моойдоргунан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күөкэйэн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Куба </a:t>
            </a:r>
            <a:r>
              <a:rPr lang="ru-RU" sz="2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курдуккун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кыталык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курдуккун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фото синяя\SAM_1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E:\Птица\imgpreview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4103106" cy="2500330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5000628" y="928670"/>
            <a:ext cx="3357586" cy="1357322"/>
          </a:xfrm>
          <a:prstGeom prst="horizontalScroll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rgbClr val="9966FF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«Өлүөнэ эбэкэм</a:t>
            </a: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endParaRPr lang="ru-RU" sz="28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14282" y="2786058"/>
            <a:ext cx="8715404" cy="3857628"/>
          </a:xfrm>
          <a:prstGeom prst="horizontalScroll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rgbClr val="9966FF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Саха </a:t>
            </a:r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сирэ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киһи көңүллүк үөрэнэр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үлэлиир-хамсыыр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дьоллоохтук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олорор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дойду </a:t>
            </a:r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буоларын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айхаллыыр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Мин </a:t>
            </a:r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сырдык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тапталбын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Мин </a:t>
            </a:r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хоһуун хотойбун</a:t>
            </a:r>
            <a:endParaRPr lang="ru-RU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Булбутум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сэгэрдэр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өрүс биэрэгэр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«Хотой </a:t>
            </a:r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дьоло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поэманы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поэт </a:t>
            </a:r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биир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дойдулаађа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худуоһунньук 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Афанасий </a:t>
            </a:r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Осиповка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анаабыт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  Семен Данилов </a:t>
            </a:r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поэманан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эр </a:t>
            </a:r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киһи дьоло-соргута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кини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дьаныардаах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үлэтиттэн тутулуктаађын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санатар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эбэтэр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эр </a:t>
            </a:r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киһи диэн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хотой.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фото синяя\SAM_1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E:\Птица\imgpreview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3429024" cy="256805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34" y="714356"/>
            <a:ext cx="4572000" cy="4524315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Семен Данилов «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Түүллэр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хоһоонугар тураах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уобараһынан ыар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санааны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олох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хараңа көстүүтүн таайтаран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этэр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Киһи олођор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араас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санаа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баттыгаһа  үгүс.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ыар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санаалар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хара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тураах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буолан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көстөллөр:</a:t>
            </a:r>
            <a:endParaRPr lang="ru-RU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Улук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уулаах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түүн үөһүгэр</a:t>
            </a:r>
            <a:endParaRPr lang="ru-RU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Туох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барыта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хараарар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Миэхэ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түүлбэр үс түүл киирэр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Үһүөн хара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тураахтар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Онтон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сырдык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санааны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туллук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үөрэ солбуйар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Түһүүр түүлбэр кыыс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кэрэтэ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Туллук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үөрэ, кустуктар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Санньыйар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санаабын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чэпчэтэ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Санаан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киирэр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курдуктар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фото синяя\SAM_1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766733"/>
            <a:ext cx="8072494" cy="5632311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үлэбэр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маннык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түмүккэ кэллим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Семен Данилов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үгүс хоһоонноругар араас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көтөр уобараһын туттубут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ордук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сөбүлээн туттар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уоабарастара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туллук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күөрэгэй,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куба,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кыталык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буолаллар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хоһоонноругар көтөр уобараһын нөҥүө олох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дьол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ахтылҕан, үлэ, киһи дьарыгын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дьылҕатын туһунан түмүктэммит санааны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тиэрдэр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киһи иэйиитин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дууһатын туругун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санаа-оноо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ымпыктарын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майгы-сигили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уратытын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арыйар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поэт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маастарыстыбата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тыл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дэгэтин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туттар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сатабыла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хоһоон этэр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номо5ун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кытта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бэргэнник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дьүөрэлэһэр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ойуулуур-дьүһүннүүр ньымалартан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ордук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тэҥнээһини туттар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/>
              <a:t>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фото синяя\SAM_1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571480"/>
            <a:ext cx="7786742" cy="501675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Үлэ актуальноһа: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поэзията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Советскай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кэмңэ  дохсуннук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үүнэн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сайдыы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киэң аартыгар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үктэнэр кэмигэр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Семен Данилов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саңа историческай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аартыгы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тэлээччилэртэн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биирдэстэринэн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буолбута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оччоттон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бэйэтэ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туспа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куоластаах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номо5он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иһирэх тыллаах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ырыаһыт быһыытынан норуокка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киэңник биллэн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барбыта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Поэт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хотугу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сир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дэлэй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эңин-эгэлгэ өңнөрүн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төрөөбүт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айыл5атын,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атын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дойду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сирин-уотун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ханна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суох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көстүүлэрин ойуулаан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көрдөрбүтэ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төрөөбүт норуотун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үһүйээннэрин уонна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былыргы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сэһэннэрин туһаммыта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айымныларыгар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национальнай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тыыны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уонна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ханна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суох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сонун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көрүңү биэрбитэ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хоһоонноругар биһиги олох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бүппэтин,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айыл5а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уонна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киһи хардарыта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сибээстэрин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боппуруостарыгар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дириң толкуйдааһыннары булабыт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айымньыта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поэзията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чэчирии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сайдарыгар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анаммыта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дьиңнээх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поэт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быһыытынан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туох-ханнык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иннинэ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гражданин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буолуохтааххын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принцибинэн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салайтарара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фото синяя\SAM_1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474345"/>
            <a:ext cx="8143932" cy="5632311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Үлэ проблемата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Билигин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аныгы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сайдыылаах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кэмңэ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аа5ыы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боппуруоһа күүскэ турар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Үөрэнээччи хоһоону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буолуохтаа5ар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кэпсээни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умсугуйан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аа5ара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өй-санаа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билии-көрүү олохсуйарыгар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уустуктары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үөскэтэр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Саха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народнай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поэта  Семен Данилов о5о5о,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эдэр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ыччакка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үгүс хоһоону айан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хаалларбыта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Поэзията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сыаннастарын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күүскэ толкуйдатарынан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суолтата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үрдүк.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Поэт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биһигини мэлдьи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үтүө5э, кэрэ5э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эрэ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дьулуһарбытыгар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туһалаахтык олорорбутугар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ыңырар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биһиги үчүгэйи дуу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куһа5аны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оңорорбут кэлин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хайаан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түмүктээх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буолуо5ун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этэр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Онон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билиңңи олоххо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сыаннастарын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үрдүктүк тутуу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боппуруоһа сытыырхайбыт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кэмигэр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поэт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хоһооннорун  оскуола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о5олоругар,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эдэр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ыччакка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билиһиннэрии, саңалыы көрүү үтүө түмүктээх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буолуо5а.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Рабочий стол\фото синяя\SAM_1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500042"/>
            <a:ext cx="8358246" cy="4893647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4060825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Үлэ ырытыллар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объега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Семен Данилов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поэзията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060825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Үлэ ырытыллар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предметэ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Семен Данилов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поэзиятыгар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көтөр уобараһа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060825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Үлэ сыала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поэт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хоһоонноругар көтөр уобараһын хоһуйар уратытын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чинчийии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060825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Үлэ сыалын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ситиһэргэ маннык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соруктар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турдулар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0608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Семен Данилов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көтөр туһунан хоһооннорун билсии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үөрэтии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0608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хоһоон сүрүн санаатын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тематын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көтөрү  хоһуйар уобарастааһыннары булан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ырытыы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0608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хоһоон тылын-өһүн чинчийии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	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060825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Барыл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санаа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(гипотеза):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Семен Данилов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поэзиятын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этигэн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кэрэтин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эдэр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көлүөнэ ыччат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өйдүүрүгэр олук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ууруу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Documents and Settings\Татьяна\Рабочий стол\очень нужная папка\24 фона\0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8429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Семен Данилов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үгүс хоһоонугар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 сирин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араас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көтөрүн уобараһын хоһуйбута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b="1" dirty="0" smtClean="0">
              <a:solidFill>
                <a:srgbClr val="000066"/>
              </a:solidFill>
              <a:latin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курдук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хоһоонноругар күөрэгэй, туллук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ымыы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чыычаах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кыталык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куба, хотой,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кэђэ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уобарастара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көстөр.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хоһоонноругар чыычаах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тыл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олус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элбэхтик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туттуллубут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Чыычаах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орто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дойдуга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баар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үчүгэйи кытта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ситимнээх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ырыата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дууһаны үрдүккэ көтүтэр, үйэлээђи үксэтэр.</a:t>
            </a:r>
            <a:endParaRPr lang="ru-RU" b="1" dirty="0" smtClean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00034" y="2285992"/>
            <a:ext cx="3143250" cy="1071562"/>
          </a:xfrm>
          <a:prstGeom prst="horizont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chemeClr val="accent2">
                  <a:lumMod val="5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 smtClean="0">
                <a:solidFill>
                  <a:srgbClr val="C00000"/>
                </a:solidFill>
              </a:rPr>
              <a:t>Туллук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71472" y="4500570"/>
            <a:ext cx="3143250" cy="1071562"/>
          </a:xfrm>
          <a:prstGeom prst="horizont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chemeClr val="accent2">
                  <a:lumMod val="5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 smtClean="0">
                <a:solidFill>
                  <a:srgbClr val="C00000"/>
                </a:solidFill>
              </a:rPr>
              <a:t>Кыталык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643570" y="3357562"/>
            <a:ext cx="3143250" cy="1071562"/>
          </a:xfrm>
          <a:prstGeom prst="horizont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chemeClr val="accent2">
                  <a:lumMod val="5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Куба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57158" y="3429000"/>
            <a:ext cx="3143250" cy="1071562"/>
          </a:xfrm>
          <a:prstGeom prst="horizont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chemeClr val="accent2">
                  <a:lumMod val="5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 smtClean="0">
                <a:solidFill>
                  <a:srgbClr val="C00000"/>
                </a:solidFill>
              </a:rPr>
              <a:t>Ымыы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000364" y="5500702"/>
            <a:ext cx="3143250" cy="1071562"/>
          </a:xfrm>
          <a:prstGeom prst="horizont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chemeClr val="accent2">
                  <a:lumMod val="5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Кэ5э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5286380" y="4357694"/>
            <a:ext cx="3143250" cy="1071562"/>
          </a:xfrm>
          <a:prstGeom prst="horizont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chemeClr val="accent2">
                  <a:lumMod val="5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Хотой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5572132" y="2214554"/>
            <a:ext cx="3143250" cy="1071562"/>
          </a:xfrm>
          <a:prstGeom prst="horizont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chemeClr val="accent2">
                  <a:lumMod val="5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 smtClean="0">
                <a:solidFill>
                  <a:srgbClr val="C00000"/>
                </a:solidFill>
              </a:rPr>
              <a:t>Күөрэгэй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Татьяна\Рабочий стол\очень нужная папка\24 фона\0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перфолента 3"/>
          <p:cNvSpPr/>
          <p:nvPr/>
        </p:nvSpPr>
        <p:spPr>
          <a:xfrm>
            <a:off x="2357422" y="428604"/>
            <a:ext cx="4143404" cy="1714512"/>
          </a:xfrm>
          <a:prstGeom prst="flowChartPunchedTap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rgbClr val="FF0066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кэргэнэ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2285992"/>
            <a:ext cx="5000660" cy="4401205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Поэт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кэргэнэ</a:t>
            </a:r>
            <a:r>
              <a:rPr lang="ru-RU" sz="2000" b="1" dirty="0" smtClean="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хоһооңңо кэргэнэ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айар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үлэђэ кынаттыыр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ымыы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чыычаах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буолар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Поэт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кэргэнэ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кинини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ыллатар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айар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үлэђэ сирдиир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үйэлээх музата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буолара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маннык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строкаларга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көстөр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2000" b="1" dirty="0" smtClean="0">
              <a:solidFill>
                <a:srgbClr val="0000CC"/>
              </a:solidFill>
              <a:latin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Поэт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бүппэт түбүктээх арчыһыт айыыһыта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2000" b="1" dirty="0" smtClean="0">
              <a:solidFill>
                <a:srgbClr val="0000CC"/>
              </a:solidFill>
              <a:latin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Дьалхааннаах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олођун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арахсыспат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арыалдьыта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2000" b="1" dirty="0" smtClean="0">
              <a:solidFill>
                <a:srgbClr val="0000CC"/>
              </a:solidFill>
              <a:latin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суос-сођотох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дођоро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биир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санаалаађа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–</a:t>
            </a:r>
            <a:endParaRPr lang="ru-RU" sz="2000" b="1" dirty="0" smtClean="0">
              <a:solidFill>
                <a:srgbClr val="0000CC"/>
              </a:solidFill>
              <a:latin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ийэ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кэргэнэ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ырыатын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ымыы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чыычаађа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b="1" dirty="0" smtClean="0">
              <a:solidFill>
                <a:srgbClr val="0000CC"/>
              </a:solidFill>
              <a:latin typeface="Arial" pitchFamily="34" charset="0"/>
            </a:endParaRPr>
          </a:p>
        </p:txBody>
      </p:sp>
      <p:pic>
        <p:nvPicPr>
          <p:cNvPr id="2050" name="Picture 2" descr="E:\Птица\imgpreview.jpg"/>
          <p:cNvPicPr>
            <a:picLocks noChangeAspect="1" noChangeArrowheads="1"/>
          </p:cNvPicPr>
          <p:nvPr/>
        </p:nvPicPr>
        <p:blipFill>
          <a:blip r:embed="rId3"/>
          <a:srcRect l="26402" r="15136"/>
          <a:stretch>
            <a:fillRect/>
          </a:stretch>
        </p:blipFill>
        <p:spPr bwMode="auto">
          <a:xfrm>
            <a:off x="428596" y="2500306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Татьяна\Рабочий стол\очень нужная папка\24 фона\0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Горизонтальный свиток 3"/>
          <p:cNvSpPr/>
          <p:nvPr/>
        </p:nvSpPr>
        <p:spPr>
          <a:xfrm>
            <a:off x="2571736" y="285728"/>
            <a:ext cx="2928958" cy="1357322"/>
          </a:xfrm>
          <a:prstGeom prst="horizontalScroll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rgbClr val="9966FF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Туллук</a:t>
            </a:r>
            <a:endParaRPr lang="ru-RU" sz="2800" dirty="0"/>
          </a:p>
        </p:txBody>
      </p:sp>
      <p:pic>
        <p:nvPicPr>
          <p:cNvPr id="5" name="Picture 2" descr="F:\Пртицы\Scan10002.JPG"/>
          <p:cNvPicPr>
            <a:picLocks noChangeAspect="1" noChangeArrowheads="1"/>
          </p:cNvPicPr>
          <p:nvPr/>
        </p:nvPicPr>
        <p:blipFill>
          <a:blip r:embed="rId3"/>
          <a:srcRect l="49055" t="10560" r="20705" b="60701"/>
          <a:stretch>
            <a:fillRect/>
          </a:stretch>
        </p:blipFill>
        <p:spPr bwMode="auto">
          <a:xfrm>
            <a:off x="642910" y="1785927"/>
            <a:ext cx="3000396" cy="40317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00496" y="164305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Туллук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уобараһын кини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ураты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истиңник туттар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курдук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Тумара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туллуктара</a:t>
            </a:r>
            <a:r>
              <a:rPr lang="ru-RU" b="1" dirty="0" smtClean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поэмађа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ааспыт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кэм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ахтылђана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тумара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туллуктарын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санатар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Лирическэй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герой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дойдутуттан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тэлэһийэн 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баран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төрөөбүт өтөђөр кэлэн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турар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быданнаађы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кэмңэ ырааппыт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ођо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сааһын ахта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саныыр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Тумара</a:t>
            </a:r>
            <a:r>
              <a:rPr lang="ru-RU" b="1" dirty="0" smtClean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тыл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ааспыт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кэми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көрдөрөр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аата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тумара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туллуктара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ођо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саас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эдэр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эрдэђинээђи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кэрэ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умнуллубат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кэмнэр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кэрэһиттэрэ буолаллар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b="1" dirty="0" smtClean="0">
              <a:solidFill>
                <a:srgbClr val="006600"/>
              </a:solidFill>
              <a:latin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Дьол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диэни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тумара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туллугун</a:t>
            </a:r>
            <a:endParaRPr lang="ru-RU" b="1" dirty="0" smtClean="0">
              <a:solidFill>
                <a:srgbClr val="006600"/>
              </a:solidFill>
              <a:latin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буллум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төрөөбүт дойдубар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rgbClr val="006600"/>
              </a:solidFill>
              <a:latin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Сырыттым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иккиһин уол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буолан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b="1" dirty="0" smtClean="0">
              <a:solidFill>
                <a:srgbClr val="006600"/>
              </a:solidFill>
              <a:latin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Баһыыба, 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дьоммор-сэргэбэр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rgbClr val="0066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Татьяна\Рабочий стол\очень нужная папка\24 фона\0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F:\Пртицы\Scan1.JPG"/>
          <p:cNvPicPr>
            <a:picLocks noChangeAspect="1" noChangeArrowheads="1"/>
          </p:cNvPicPr>
          <p:nvPr/>
        </p:nvPicPr>
        <p:blipFill>
          <a:blip r:embed="rId3" cstate="print"/>
          <a:srcRect l="7218" t="24485" r="68053" b="10311"/>
          <a:stretch>
            <a:fillRect/>
          </a:stretch>
        </p:blipFill>
        <p:spPr bwMode="auto">
          <a:xfrm>
            <a:off x="857224" y="1571612"/>
            <a:ext cx="2643174" cy="49292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47148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99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Ону</a:t>
            </a: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99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сэргэ</a:t>
            </a: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Семен Данилов </a:t>
            </a:r>
            <a:r>
              <a:rPr lang="ru-RU" b="1" dirty="0" err="1" smtClean="0">
                <a:solidFill>
                  <a:srgbClr val="99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туллуктарынан</a:t>
            </a: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99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кыргыттары</a:t>
            </a: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99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үөрүүнү-көтүүнү</a:t>
            </a: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99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дьолу</a:t>
            </a: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99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хоһуйар</a:t>
            </a: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99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Тођо</a:t>
            </a: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99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диэтэр</a:t>
            </a: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99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туллук</a:t>
            </a: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99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саас</a:t>
            </a: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99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бастакы</a:t>
            </a: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99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үөрүүнү-көтүүнү ађалар</a:t>
            </a: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99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чыычаах</a:t>
            </a: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99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буолар</a:t>
            </a: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rgbClr val="9900CC"/>
              </a:solidFill>
              <a:latin typeface="Arial" pitchFamily="34" charset="0"/>
            </a:endParaRPr>
          </a:p>
        </p:txBody>
      </p:sp>
      <p:pic>
        <p:nvPicPr>
          <p:cNvPr id="6" name="Picture 2" descr="F:\Пртицы\Scan10002.JPG"/>
          <p:cNvPicPr>
            <a:picLocks noChangeAspect="1" noChangeArrowheads="1"/>
          </p:cNvPicPr>
          <p:nvPr/>
        </p:nvPicPr>
        <p:blipFill>
          <a:blip r:embed="rId4"/>
          <a:srcRect l="49055" t="18198" r="20705" b="60701"/>
          <a:stretch>
            <a:fillRect/>
          </a:stretch>
        </p:blipFill>
        <p:spPr bwMode="auto">
          <a:xfrm>
            <a:off x="4643438" y="1643050"/>
            <a:ext cx="3000396" cy="2960212"/>
          </a:xfrm>
          <a:prstGeom prst="rect">
            <a:avLst/>
          </a:prstGeom>
          <a:noFill/>
        </p:spPr>
      </p:pic>
      <p:sp>
        <p:nvSpPr>
          <p:cNvPr id="7" name="Горизонтальный свиток 6"/>
          <p:cNvSpPr/>
          <p:nvPr/>
        </p:nvSpPr>
        <p:spPr>
          <a:xfrm>
            <a:off x="2571736" y="285728"/>
            <a:ext cx="2928958" cy="1357322"/>
          </a:xfrm>
          <a:prstGeom prst="horizontalScroll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rgbClr val="9966FF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Туллук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Татьяна\Рабочий стол\очень нужная папка\24 фона\0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Горизонтальный свиток 3"/>
          <p:cNvSpPr/>
          <p:nvPr/>
        </p:nvSpPr>
        <p:spPr>
          <a:xfrm>
            <a:off x="2857488" y="214290"/>
            <a:ext cx="2928958" cy="1357322"/>
          </a:xfrm>
          <a:prstGeom prst="horizontalScroll">
            <a:avLst/>
          </a:prstGeom>
          <a:gradFill>
            <a:gsLst>
              <a:gs pos="0">
                <a:srgbClr val="00B0F0"/>
              </a:gs>
              <a:gs pos="50000">
                <a:schemeClr val="bg1"/>
              </a:gs>
              <a:gs pos="100000">
                <a:srgbClr val="9966FF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Күөрэгэй</a:t>
            </a:r>
            <a:endParaRPr lang="ru-RU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Татьяна Констант-на\Desktop\жаворо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3905277" cy="29289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00562" y="1571612"/>
            <a:ext cx="39290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Поэт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хоһоонноругар ырыаһыт күөрэгэй чыычаах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үгүстүк көстөр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курдук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Күөрэгэй</a:t>
            </a:r>
            <a:r>
              <a:rPr lang="ru-RU" sz="2400" b="1" dirty="0" err="1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Күөрэгэй туһунан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баллада</a:t>
            </a:r>
            <a:r>
              <a:rPr lang="ru-RU" sz="2400" b="1" dirty="0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Тайђа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күөрэгэйэ</a:t>
            </a:r>
            <a:r>
              <a:rPr lang="ru-RU" sz="2400" b="1" dirty="0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о.д.а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хоһооннору ааттыахха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сөп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Күөрэгэй таптал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үөрүү, дьол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дойду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ахтылђанын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символа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буолар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Ону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таһынан күөрэгэй көңүл санааны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көрдөрөр.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lang="ru-RU" sz="2400" b="1" dirty="0" smtClean="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923</Words>
  <Application>Microsoft Office PowerPoint</Application>
  <PresentationFormat>Экран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Констант-на</dc:creator>
  <cp:lastModifiedBy>Татьяна Констант-на</cp:lastModifiedBy>
  <cp:revision>2</cp:revision>
  <dcterms:created xsi:type="dcterms:W3CDTF">2017-03-23T09:46:19Z</dcterms:created>
  <dcterms:modified xsi:type="dcterms:W3CDTF">2021-12-21T03:41:18Z</dcterms:modified>
</cp:coreProperties>
</file>