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93" r:id="rId5"/>
    <p:sldId id="258" r:id="rId6"/>
    <p:sldId id="288" r:id="rId7"/>
    <p:sldId id="260" r:id="rId8"/>
    <p:sldId id="261" r:id="rId9"/>
    <p:sldId id="263" r:id="rId10"/>
    <p:sldId id="267" r:id="rId11"/>
    <p:sldId id="266" r:id="rId12"/>
    <p:sldId id="270" r:id="rId13"/>
    <p:sldId id="273" r:id="rId14"/>
    <p:sldId id="282" r:id="rId15"/>
    <p:sldId id="289" r:id="rId16"/>
    <p:sldId id="290" r:id="rId17"/>
    <p:sldId id="285" r:id="rId18"/>
    <p:sldId id="286" r:id="rId19"/>
    <p:sldId id="291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нкурсы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47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5805264"/>
            <a:ext cx="5326360" cy="74751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2022 год</a:t>
            </a:r>
            <a:endParaRPr lang="ru-RU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59360"/>
            <a:ext cx="6400800" cy="314590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Изготовление развивающей предметно-пространственной среды художественно-эстетического направления, созданной средствами прикладного творчества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6064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Дворец творчества детей и молодёжи «Гармония»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нкурсы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" y="0"/>
            <a:ext cx="9130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47592"/>
            <a:ext cx="6400800" cy="156172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шаблону вырезаем голову круглой формы из фетра бежевого цвета размером примерно 14 см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72683"/>
            <a:ext cx="3168352" cy="422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нкурсы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" y="0"/>
            <a:ext cx="9130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44016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Вырежем по шаблону ладошки из фетра бежевого цвета размером примерно 4 см на 4.5 см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11053" r="3338"/>
          <a:stretch>
            <a:fillRect/>
          </a:stretch>
        </p:blipFill>
        <p:spPr bwMode="auto">
          <a:xfrm>
            <a:off x="2267744" y="1052736"/>
            <a:ext cx="440260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нкурсы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" y="0"/>
            <a:ext cx="9130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28728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Вырежем по шаблону чёлочку и шевелюру клоуна из фетра синего  цвета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02" t="17808" r="6092" b="21449"/>
          <a:stretch>
            <a:fillRect/>
          </a:stretch>
        </p:blipFill>
        <p:spPr bwMode="auto">
          <a:xfrm>
            <a:off x="3923928" y="1628800"/>
            <a:ext cx="467101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68942"/>
            <a:ext cx="2467992" cy="2603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нкурсы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" y="0"/>
            <a:ext cx="9130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Вырезаем шапочку в виде треугольника из зелёного  фетра, бубончик для шапочки оранжевого и детали лица из белого фетра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 t="8494" r="43301" b="59652"/>
          <a:stretch>
            <a:fillRect/>
          </a:stretch>
        </p:blipFill>
        <p:spPr bwMode="auto">
          <a:xfrm>
            <a:off x="611559" y="1340768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8377" t="17524" r="23866" b="19390"/>
          <a:stretch>
            <a:fillRect/>
          </a:stretch>
        </p:blipFill>
        <p:spPr bwMode="auto">
          <a:xfrm>
            <a:off x="3563888" y="1340768"/>
            <a:ext cx="228825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32656"/>
            <a:ext cx="25400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нкурсы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" y="0"/>
            <a:ext cx="9130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58417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Вырезаем две манишки оранжевого и зеленого цвета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t="23359" b="19305"/>
          <a:stretch>
            <a:fillRect/>
          </a:stretch>
        </p:blipFill>
        <p:spPr bwMode="auto">
          <a:xfrm>
            <a:off x="251520" y="980728"/>
            <a:ext cx="423333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23359" b="17181"/>
          <a:stretch>
            <a:fillRect/>
          </a:stretch>
        </p:blipFill>
        <p:spPr bwMode="auto">
          <a:xfrm>
            <a:off x="4932039" y="980728"/>
            <a:ext cx="408214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нкурсы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" y="0"/>
            <a:ext cx="9130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Вырезаем  глаза и ресницы из чёрного фетра, а улыбку из красного фетра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t="37404" b="9507"/>
          <a:stretch>
            <a:fillRect/>
          </a:stretch>
        </p:blipFill>
        <p:spPr bwMode="auto">
          <a:xfrm>
            <a:off x="467544" y="1052736"/>
            <a:ext cx="25400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 b="46911"/>
          <a:stretch>
            <a:fillRect/>
          </a:stretch>
        </p:blipFill>
        <p:spPr bwMode="auto">
          <a:xfrm>
            <a:off x="3419872" y="1052736"/>
            <a:ext cx="25400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print"/>
          <a:srcRect t="19819" b="17420"/>
          <a:stretch>
            <a:fillRect/>
          </a:stretch>
        </p:blipFill>
        <p:spPr bwMode="auto">
          <a:xfrm>
            <a:off x="6300192" y="1052736"/>
            <a:ext cx="263889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нкурсы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" y="0"/>
            <a:ext cx="9130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Украшаем костюм клоуна деталями из фетра синего и белого цвета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48680"/>
            <a:ext cx="25400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8680"/>
            <a:ext cx="25400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нкурсы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" y="0"/>
            <a:ext cx="9130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9632" y="5204792"/>
            <a:ext cx="5864696" cy="1104528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Выставляем все вырезанные детали на основу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6672"/>
            <a:ext cx="453650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нкурсы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" y="0"/>
            <a:ext cx="9130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54352"/>
            <a:ext cx="6400800" cy="1126976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 детали приклеиваем с помощью клеевого пистолета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7542" y="144462"/>
            <a:ext cx="5084738" cy="508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нкурсы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" y="0"/>
            <a:ext cx="9130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9632" y="5204792"/>
            <a:ext cx="5864696" cy="1104528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Наша перчаточная кукла готова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810819"/>
            <a:ext cx="3591758" cy="4202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нкурсы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" y="0"/>
            <a:ext cx="9130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6586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Тема: Создание перчаточной куклы клоун для кукольного театра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нкурсы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" y="0"/>
            <a:ext cx="9130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9632" y="2852936"/>
            <a:ext cx="5864696" cy="10081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нкурсы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" y="0"/>
            <a:ext cx="9130474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Цель: Изготовить перчаточную куклу клоуна из фетра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Задачи: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Изучить понятие перчаточная кукла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Обучить созданию образа клоуна и его костюма из фетра в технике аппликация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нкурсы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" y="-27385"/>
            <a:ext cx="9130474" cy="69317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1412776"/>
            <a:ext cx="8208912" cy="507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     Театральная деятельность – неисчерпаемый источник развития творческих способностей, творческой самостоятельности,  всех компонентов, функций и форм речевой деятельности, познавательных процессов и чувств детей.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     А перчаточная кукла - это атрибут для кукольного театра, созданный как предметно-развивающая среда средствами декоративно-прикладного творчества для художественно-эстетического воспитания дошкольников. 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     Перчаточная кукла это система кукол, надевающихся на руку, как перчатка. При этом указательный палец актера проходит в голову куклы, а большой и средний в рукава её костюма.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нкурсы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" y="0"/>
            <a:ext cx="9130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221088"/>
            <a:ext cx="3384376" cy="230425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Оборудование и материалы:</a:t>
            </a:r>
          </a:p>
          <a:p>
            <a:pPr marL="514350" indent="-514350" algn="l">
              <a:buAutoNum type="arabicPeriod"/>
            </a:pPr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Рисунок клоуна</a:t>
            </a:r>
          </a:p>
          <a:p>
            <a:pPr marL="514350" indent="-514350" algn="l">
              <a:buAutoNum type="arabicPeriod"/>
            </a:pPr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Фетр</a:t>
            </a:r>
          </a:p>
          <a:p>
            <a:pPr marL="514350" indent="-514350" algn="l">
              <a:buAutoNum type="arabicPeriod"/>
            </a:pPr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Ножницы</a:t>
            </a:r>
          </a:p>
          <a:p>
            <a:pPr marL="514350" indent="-514350" algn="l">
              <a:buAutoNum type="arabicPeriod"/>
            </a:pPr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Клеевой пистолет</a:t>
            </a:r>
          </a:p>
          <a:p>
            <a:pPr marL="514350" indent="-514350" algn="l">
              <a:buAutoNum type="arabicPeriod"/>
            </a:pPr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Нитки</a:t>
            </a:r>
          </a:p>
          <a:p>
            <a:pPr marL="514350" indent="-514350" algn="l">
              <a:buAutoNum type="arabicPeriod"/>
            </a:pPr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Иголка</a:t>
            </a:r>
          </a:p>
          <a:p>
            <a:pPr marL="514350" indent="-514350" algn="l">
              <a:buAutoNum type="arabicPeriod"/>
            </a:pPr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Листы белой бумаги</a:t>
            </a:r>
          </a:p>
          <a:p>
            <a:pPr marL="514350" indent="-514350" algn="l">
              <a:buAutoNum type="arabicPeriod"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D:\Рабочий стол\фото клоун\IMG_7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6642"/>
            <a:ext cx="5160573" cy="3870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нкурсы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" y="0"/>
            <a:ext cx="9130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221088"/>
            <a:ext cx="3384376" cy="2304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Рисуем на белом листе размером А 4 схематично перчаточную куклу клоуна и разукрашиваем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152" y="614164"/>
            <a:ext cx="25400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нкурсы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44016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 листа белой бумаги вырезаем схематичный шаблон перчатки, так чтобы он по размеру совпадал с размерами нарисованного клоуна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(длина 27 см, ширина 20 см)</a:t>
            </a:r>
            <a:endParaRPr lang="ru-RU" dirty="0"/>
          </a:p>
        </p:txBody>
      </p:sp>
      <p:pic>
        <p:nvPicPr>
          <p:cNvPr id="4098" name="Picture 2" descr="D:\Рабочий стол\фото клоун\IMG_7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8640"/>
            <a:ext cx="604867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нкурсы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" y="0"/>
            <a:ext cx="9130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00736"/>
            <a:ext cx="6400800" cy="17526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 двух листов фетра голубого и бежевого цвета вырезаем две основы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604" y="476672"/>
            <a:ext cx="441344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16972" b="3391"/>
          <a:stretch>
            <a:fillRect/>
          </a:stretch>
        </p:blipFill>
        <p:spPr bwMode="auto">
          <a:xfrm>
            <a:off x="5436096" y="480978"/>
            <a:ext cx="3142419" cy="3334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онкурсы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" y="0"/>
            <a:ext cx="9130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5976664" cy="1224136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Яркими нитками сшиваем   основы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6643" t="10002" r="3810" b="9977"/>
          <a:stretch>
            <a:fillRect/>
          </a:stretch>
        </p:blipFill>
        <p:spPr bwMode="auto">
          <a:xfrm>
            <a:off x="897020" y="620688"/>
            <a:ext cx="350524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48680"/>
            <a:ext cx="32403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291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2022 год</vt:lpstr>
      <vt:lpstr>     Тема: Создание перчаточной куклы клоун для кукольного театра </vt:lpstr>
      <vt:lpstr>Цель: Изготовить перчаточную куклу клоуна из фетра Задачи:  1. Изучить понятие перчаточная кукла 2. Обучить созданию образа клоуна и его костюма из фетра в технике аппликация </vt:lpstr>
      <vt:lpstr> </vt:lpstr>
      <vt:lpstr> </vt:lpstr>
      <vt:lpstr> </vt:lpstr>
      <vt:lpstr>Тема: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53</cp:revision>
  <dcterms:created xsi:type="dcterms:W3CDTF">2021-10-20T11:16:40Z</dcterms:created>
  <dcterms:modified xsi:type="dcterms:W3CDTF">2022-02-17T03:51:38Z</dcterms:modified>
</cp:coreProperties>
</file>