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68" autoAdjust="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0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5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2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1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35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6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6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6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DFDA-5BDA-4B0A-8533-C0FA847922C6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114BA-F3A4-4F15-AB52-DDC5A684C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7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4" y="367649"/>
            <a:ext cx="5832648" cy="604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1712" y="1412776"/>
            <a:ext cx="260017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Без ног и без крыльев оно,</a:t>
            </a:r>
          </a:p>
          <a:p>
            <a:r>
              <a:rPr lang="ru-RU" sz="2800" dirty="0" smtClean="0"/>
              <a:t>Быстро летит,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е догонишь его.</a:t>
            </a:r>
          </a:p>
          <a:p>
            <a:r>
              <a:rPr lang="ru-RU" sz="2800" dirty="0" smtClean="0"/>
              <a:t>Всегда было, сегодня есть и</a:t>
            </a:r>
          </a:p>
          <a:p>
            <a:r>
              <a:rPr lang="ru-RU" sz="2800" dirty="0"/>
              <a:t>з</a:t>
            </a:r>
            <a:r>
              <a:rPr lang="ru-RU" sz="2800" dirty="0" smtClean="0"/>
              <a:t>автра будет.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0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Александра Невского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376096" cy="4525963"/>
          </a:xfrm>
        </p:spPr>
      </p:pic>
    </p:spTree>
    <p:extLst>
      <p:ext uri="{BB962C8B-B14F-4D97-AF65-F5344CB8AC3E}">
        <p14:creationId xmlns:p14="http://schemas.microsoft.com/office/powerpoint/2010/main" val="20154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925" y="764704"/>
            <a:ext cx="23762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Кто к нам с мечом придёт, тот от меча и погибнет!</a:t>
            </a:r>
          </a:p>
          <a:p>
            <a:r>
              <a:rPr lang="ru-RU" sz="2800" b="1" i="1" dirty="0" smtClean="0"/>
              <a:t>На том стояла и стоит русская земля!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64704"/>
            <a:ext cx="5070309" cy="38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4" y="1064818"/>
            <a:ext cx="8567352" cy="4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50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2204864"/>
            <a:ext cx="3060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smtClean="0">
                <a:solidFill>
                  <a:schemeClr val="bg1"/>
                </a:solidFill>
              </a:rPr>
              <a:t>Время</a:t>
            </a:r>
            <a:endParaRPr lang="ru-RU" sz="8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134076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Единицы измерения времени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8920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87151"/>
            <a:ext cx="8455494" cy="628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707939" cy="2341557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44" y="3861047"/>
            <a:ext cx="3720595" cy="2376265"/>
          </a:xfrm>
        </p:spPr>
      </p:pic>
      <p:sp>
        <p:nvSpPr>
          <p:cNvPr id="8" name="TextBox 7"/>
          <p:cNvSpPr txBox="1"/>
          <p:nvPr/>
        </p:nvSpPr>
        <p:spPr>
          <a:xfrm>
            <a:off x="467544" y="260648"/>
            <a:ext cx="1656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 минуты                </a:t>
            </a:r>
          </a:p>
          <a:p>
            <a:r>
              <a:rPr lang="ru-RU" sz="2400" dirty="0" smtClean="0"/>
              <a:t>3 суток                  36 месяцев</a:t>
            </a:r>
          </a:p>
          <a:p>
            <a:r>
              <a:rPr lang="ru-RU" sz="2400" dirty="0" smtClean="0"/>
              <a:t>8 часов</a:t>
            </a:r>
          </a:p>
          <a:p>
            <a:r>
              <a:rPr lang="ru-RU" sz="2400" dirty="0" smtClean="0"/>
              <a:t>7 недель</a:t>
            </a:r>
          </a:p>
          <a:p>
            <a:r>
              <a:rPr lang="ru-RU" sz="2400" dirty="0" smtClean="0"/>
              <a:t>600 секунд</a:t>
            </a:r>
          </a:p>
          <a:p>
            <a:r>
              <a:rPr lang="ru-RU" sz="2400" dirty="0" smtClean="0"/>
              <a:t>500 лет</a:t>
            </a:r>
          </a:p>
          <a:p>
            <a:r>
              <a:rPr lang="ru-RU" sz="2400" dirty="0"/>
              <a:t>7</a:t>
            </a:r>
            <a:r>
              <a:rPr lang="ru-RU" sz="2400" dirty="0" smtClean="0"/>
              <a:t> минут</a:t>
            </a:r>
          </a:p>
          <a:p>
            <a:r>
              <a:rPr lang="ru-RU" sz="2400" dirty="0" smtClean="0"/>
              <a:t>4 века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 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260648"/>
            <a:ext cx="432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АЛ</a:t>
            </a:r>
          </a:p>
          <a:p>
            <a:r>
              <a:rPr lang="ru-RU" sz="2400" b="1" i="1" dirty="0" smtClean="0"/>
              <a:t>Е</a:t>
            </a:r>
          </a:p>
          <a:p>
            <a:r>
              <a:rPr lang="ru-RU" sz="2400" b="1" i="1" dirty="0" smtClean="0"/>
              <a:t>К</a:t>
            </a:r>
          </a:p>
          <a:p>
            <a:r>
              <a:rPr lang="ru-RU" sz="2400" b="1" i="1" dirty="0" smtClean="0"/>
              <a:t>С</a:t>
            </a:r>
          </a:p>
          <a:p>
            <a:r>
              <a:rPr lang="ru-RU" sz="2400" b="1" i="1" dirty="0" smtClean="0"/>
              <a:t>А</a:t>
            </a:r>
          </a:p>
          <a:p>
            <a:r>
              <a:rPr lang="ru-RU" sz="2400" b="1" i="1" dirty="0" smtClean="0"/>
              <a:t>Н</a:t>
            </a:r>
          </a:p>
          <a:p>
            <a:r>
              <a:rPr lang="ru-RU" sz="2400" b="1" i="1" dirty="0" smtClean="0"/>
              <a:t>Д</a:t>
            </a:r>
          </a:p>
          <a:p>
            <a:r>
              <a:rPr lang="ru-RU" sz="2400" b="1" i="1" dirty="0"/>
              <a:t>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0028" y="629980"/>
            <a:ext cx="1656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 мин</a:t>
            </a:r>
          </a:p>
          <a:p>
            <a:r>
              <a:rPr lang="ru-RU" sz="2400" dirty="0" smtClean="0"/>
              <a:t>21 день</a:t>
            </a:r>
          </a:p>
          <a:p>
            <a:r>
              <a:rPr lang="ru-RU" sz="2400" dirty="0" smtClean="0"/>
              <a:t>4 недели</a:t>
            </a:r>
          </a:p>
          <a:p>
            <a:r>
              <a:rPr lang="ru-RU" sz="2400" dirty="0" smtClean="0"/>
              <a:t>2 часа</a:t>
            </a:r>
          </a:p>
          <a:p>
            <a:r>
              <a:rPr lang="ru-RU" sz="2400" dirty="0" smtClean="0"/>
              <a:t>24 месяца</a:t>
            </a:r>
          </a:p>
          <a:p>
            <a:r>
              <a:rPr lang="ru-RU" sz="2400" dirty="0" smtClean="0"/>
              <a:t>4 суток</a:t>
            </a:r>
          </a:p>
          <a:p>
            <a:r>
              <a:rPr lang="ru-RU" sz="2400" dirty="0" smtClean="0"/>
              <a:t>19 век</a:t>
            </a:r>
          </a:p>
          <a:p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78721" y="629645"/>
            <a:ext cx="4727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</a:t>
            </a:r>
          </a:p>
          <a:p>
            <a:r>
              <a:rPr lang="ru-RU" sz="2400" b="1" i="1" dirty="0" smtClean="0"/>
              <a:t>Е</a:t>
            </a:r>
          </a:p>
          <a:p>
            <a:r>
              <a:rPr lang="ru-RU" sz="2400" b="1" i="1" dirty="0" smtClean="0"/>
              <a:t>В</a:t>
            </a:r>
          </a:p>
          <a:p>
            <a:r>
              <a:rPr lang="ru-RU" sz="2400" b="1" i="1" dirty="0" smtClean="0"/>
              <a:t>С</a:t>
            </a:r>
          </a:p>
          <a:p>
            <a:r>
              <a:rPr lang="ru-RU" sz="2400" b="1" i="1" dirty="0" smtClean="0"/>
              <a:t>К</a:t>
            </a:r>
          </a:p>
          <a:p>
            <a:r>
              <a:rPr lang="ru-RU" sz="2400" b="1" i="1" dirty="0" smtClean="0"/>
              <a:t>И</a:t>
            </a:r>
          </a:p>
          <a:p>
            <a:r>
              <a:rPr lang="ru-RU" sz="2400" b="1" i="1" dirty="0" smtClean="0"/>
              <a:t>Й</a:t>
            </a:r>
          </a:p>
        </p:txBody>
      </p:sp>
    </p:spTree>
    <p:extLst>
      <p:ext uri="{BB962C8B-B14F-4D97-AF65-F5344CB8AC3E}">
        <p14:creationId xmlns:p14="http://schemas.microsoft.com/office/powerpoint/2010/main" val="22506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515759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7</a:t>
            </a:r>
            <a:r>
              <a:rPr lang="ru-RU" sz="2400" dirty="0" smtClean="0"/>
              <a:t> часов 20 минут</a:t>
            </a:r>
          </a:p>
          <a:p>
            <a:r>
              <a:rPr lang="ru-RU" sz="2400" dirty="0" smtClean="0"/>
              <a:t>10 часов 50 минут</a:t>
            </a:r>
          </a:p>
          <a:p>
            <a:r>
              <a:rPr lang="ru-RU" sz="2400" dirty="0" smtClean="0"/>
              <a:t>8 суток 10 часов </a:t>
            </a:r>
          </a:p>
          <a:p>
            <a:r>
              <a:rPr lang="ru-RU" sz="2400" dirty="0" smtClean="0"/>
              <a:t>1243 год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7492" y="476672"/>
            <a:ext cx="346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1</a:t>
            </a:r>
          </a:p>
          <a:p>
            <a:r>
              <a:rPr lang="ru-RU" sz="2400" b="1" i="1" dirty="0" smtClean="0"/>
              <a:t>2</a:t>
            </a:r>
          </a:p>
          <a:p>
            <a:r>
              <a:rPr lang="ru-RU" sz="2400" b="1" i="1" dirty="0" smtClean="0"/>
              <a:t>4</a:t>
            </a:r>
          </a:p>
          <a:p>
            <a:r>
              <a:rPr lang="ru-RU" sz="2400" b="1" i="1" dirty="0"/>
              <a:t>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6858000" cy="37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54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001" y="506959"/>
            <a:ext cx="2338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 год</a:t>
            </a:r>
            <a:r>
              <a:rPr lang="ru-RU" sz="2400" dirty="0"/>
              <a:t> </a:t>
            </a:r>
            <a:r>
              <a:rPr lang="en-US" sz="2400" dirty="0" smtClean="0"/>
              <a:t>&lt;</a:t>
            </a:r>
            <a:r>
              <a:rPr lang="ru-RU" sz="2400" dirty="0" smtClean="0"/>
              <a:t> </a:t>
            </a:r>
            <a:r>
              <a:rPr lang="en-US" sz="2400" dirty="0" smtClean="0"/>
              <a:t>26</a:t>
            </a:r>
            <a:r>
              <a:rPr lang="ru-RU" sz="2400" dirty="0" smtClean="0"/>
              <a:t> </a:t>
            </a:r>
            <a:r>
              <a:rPr lang="ru-RU" sz="2400" dirty="0" err="1" smtClean="0"/>
              <a:t>мес</a:t>
            </a:r>
            <a:endParaRPr lang="ru-RU" sz="2400" dirty="0" smtClean="0"/>
          </a:p>
          <a:p>
            <a:r>
              <a:rPr lang="ru-RU" sz="2400" dirty="0" smtClean="0"/>
              <a:t>600 мин = 10 час</a:t>
            </a:r>
          </a:p>
          <a:p>
            <a:r>
              <a:rPr lang="ru-RU" sz="2400" dirty="0" smtClean="0"/>
              <a:t>490 сек </a:t>
            </a:r>
            <a:r>
              <a:rPr lang="en-US" sz="2400" dirty="0" smtClean="0"/>
              <a:t>&gt; </a:t>
            </a:r>
            <a:r>
              <a:rPr lang="ru-RU" sz="2400" dirty="0" smtClean="0"/>
              <a:t>8 мин</a:t>
            </a:r>
          </a:p>
          <a:p>
            <a:r>
              <a:rPr lang="ru-RU" sz="2400" dirty="0" smtClean="0"/>
              <a:t>5 </a:t>
            </a:r>
            <a:r>
              <a:rPr lang="ru-RU" sz="2400" dirty="0" err="1" smtClean="0"/>
              <a:t>нед</a:t>
            </a:r>
            <a:r>
              <a:rPr lang="ru-RU" sz="2400" dirty="0" smtClean="0"/>
              <a:t> </a:t>
            </a:r>
            <a:r>
              <a:rPr lang="en-US" sz="2400" dirty="0" smtClean="0"/>
              <a:t>&lt; 40 </a:t>
            </a:r>
            <a:r>
              <a:rPr lang="ru-RU" sz="2400" dirty="0" err="1" smtClean="0"/>
              <a:t>сут</a:t>
            </a:r>
            <a:endParaRPr lang="ru-RU" sz="2400" dirty="0" smtClean="0"/>
          </a:p>
          <a:p>
            <a:r>
              <a:rPr lang="ru-RU" sz="2400" dirty="0" smtClean="0"/>
              <a:t>8 </a:t>
            </a:r>
            <a:r>
              <a:rPr lang="ru-RU" sz="2400" dirty="0" err="1" smtClean="0"/>
              <a:t>сут</a:t>
            </a:r>
            <a:r>
              <a:rPr lang="ru-RU" sz="2400" dirty="0" smtClean="0"/>
              <a:t> </a:t>
            </a:r>
            <a:r>
              <a:rPr lang="en-US" sz="2400" dirty="0" smtClean="0"/>
              <a:t>&lt; </a:t>
            </a:r>
            <a:r>
              <a:rPr lang="ru-RU" sz="2400" dirty="0" smtClean="0"/>
              <a:t>800 час</a:t>
            </a:r>
          </a:p>
          <a:p>
            <a:r>
              <a:rPr lang="ru-RU" sz="2400" dirty="0" smtClean="0"/>
              <a:t>4 век = 400 лет</a:t>
            </a:r>
          </a:p>
          <a:p>
            <a:r>
              <a:rPr lang="ru-RU" sz="2400" dirty="0" smtClean="0"/>
              <a:t>320 сек</a:t>
            </a:r>
            <a:r>
              <a:rPr lang="en-US" sz="2400" dirty="0" smtClean="0"/>
              <a:t> &lt;</a:t>
            </a:r>
            <a:r>
              <a:rPr lang="ru-RU" sz="2400" dirty="0" smtClean="0"/>
              <a:t> 6 мин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en-US" sz="2400" dirty="0" smtClean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8298" y="506959"/>
            <a:ext cx="432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Л</a:t>
            </a:r>
          </a:p>
          <a:p>
            <a:r>
              <a:rPr lang="ru-RU" sz="2400" b="1" i="1" dirty="0" smtClean="0"/>
              <a:t>Е</a:t>
            </a:r>
          </a:p>
          <a:p>
            <a:r>
              <a:rPr lang="ru-RU" sz="2400" b="1" i="1" dirty="0" smtClean="0"/>
              <a:t>Д</a:t>
            </a:r>
            <a:br>
              <a:rPr lang="ru-RU" sz="2400" b="1" i="1" dirty="0" smtClean="0"/>
            </a:br>
            <a:r>
              <a:rPr lang="ru-RU" sz="2400" b="1" i="1" dirty="0" smtClean="0"/>
              <a:t>О</a:t>
            </a:r>
          </a:p>
          <a:p>
            <a:r>
              <a:rPr lang="ru-RU" sz="2400" b="1" i="1" dirty="0" smtClean="0"/>
              <a:t>В</a:t>
            </a:r>
          </a:p>
          <a:p>
            <a:r>
              <a:rPr lang="ru-RU" sz="2400" b="1" i="1" dirty="0" smtClean="0"/>
              <a:t>О</a:t>
            </a:r>
          </a:p>
          <a:p>
            <a:r>
              <a:rPr lang="ru-RU" sz="2400" b="1" i="1" dirty="0"/>
              <a:t>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506959"/>
            <a:ext cx="2232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50 час</a:t>
            </a:r>
            <a:r>
              <a:rPr lang="en-US" sz="2400" dirty="0" smtClean="0"/>
              <a:t> &gt; 2</a:t>
            </a:r>
            <a:r>
              <a:rPr lang="ru-RU" sz="2400" dirty="0" smtClean="0"/>
              <a:t> </a:t>
            </a:r>
            <a:r>
              <a:rPr lang="ru-RU" sz="2400" dirty="0" err="1" smtClean="0"/>
              <a:t>сут</a:t>
            </a:r>
            <a:endParaRPr lang="ru-RU" sz="2400" dirty="0" smtClean="0"/>
          </a:p>
          <a:p>
            <a:r>
              <a:rPr lang="ru-RU" sz="2400" dirty="0" smtClean="0"/>
              <a:t>9 мин </a:t>
            </a:r>
            <a:r>
              <a:rPr lang="en-US" sz="2400" dirty="0" smtClean="0"/>
              <a:t>&lt; 560 </a:t>
            </a:r>
            <a:r>
              <a:rPr lang="ru-RU" sz="2400" dirty="0" smtClean="0"/>
              <a:t>сек</a:t>
            </a:r>
          </a:p>
          <a:p>
            <a:r>
              <a:rPr lang="ru-RU" sz="2400" dirty="0" smtClean="0"/>
              <a:t>60 </a:t>
            </a:r>
            <a:r>
              <a:rPr lang="ru-RU" sz="2400" dirty="0" err="1" smtClean="0"/>
              <a:t>сут</a:t>
            </a:r>
            <a:r>
              <a:rPr lang="en-US" sz="2400" dirty="0" smtClean="0"/>
              <a:t> &gt;</a:t>
            </a:r>
            <a:r>
              <a:rPr lang="ru-RU" sz="2400" dirty="0" smtClean="0"/>
              <a:t> 8 </a:t>
            </a:r>
            <a:r>
              <a:rPr lang="ru-RU" sz="2400" dirty="0" err="1" smtClean="0"/>
              <a:t>нед</a:t>
            </a:r>
            <a:endParaRPr lang="ru-RU" sz="2400" dirty="0" smtClean="0"/>
          </a:p>
          <a:p>
            <a:r>
              <a:rPr lang="ru-RU" sz="2400" dirty="0" smtClean="0"/>
              <a:t>36 </a:t>
            </a:r>
            <a:r>
              <a:rPr lang="ru-RU" sz="2400" dirty="0" err="1" smtClean="0"/>
              <a:t>мес</a:t>
            </a:r>
            <a:r>
              <a:rPr lang="ru-RU" sz="2400" dirty="0" smtClean="0"/>
              <a:t> = </a:t>
            </a:r>
            <a:r>
              <a:rPr lang="en-US" sz="2400" dirty="0" smtClean="0"/>
              <a:t>3 </a:t>
            </a:r>
            <a:r>
              <a:rPr lang="ru-RU" sz="2400" dirty="0" smtClean="0"/>
              <a:t>год</a:t>
            </a:r>
          </a:p>
          <a:p>
            <a:r>
              <a:rPr lang="ru-RU" sz="2400" dirty="0" smtClean="0"/>
              <a:t>200 лет </a:t>
            </a:r>
            <a:r>
              <a:rPr lang="en-US" sz="2400" dirty="0" smtClean="0"/>
              <a:t>&lt; 3</a:t>
            </a:r>
            <a:r>
              <a:rPr lang="ru-RU" sz="2400" dirty="0" smtClean="0"/>
              <a:t> века</a:t>
            </a:r>
          </a:p>
          <a:p>
            <a:r>
              <a:rPr lang="ru-RU" sz="2400" dirty="0" smtClean="0"/>
              <a:t>5 час = 300 мин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650 час </a:t>
            </a:r>
            <a:r>
              <a:rPr lang="en-US" sz="2400" dirty="0" smtClean="0"/>
              <a:t>&gt; 10</a:t>
            </a:r>
            <a:r>
              <a:rPr lang="ru-RU" sz="2400" dirty="0" smtClean="0"/>
              <a:t> </a:t>
            </a:r>
            <a:r>
              <a:rPr lang="ru-RU" sz="2400" dirty="0" err="1" smtClean="0"/>
              <a:t>сут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84368" y="506959"/>
            <a:ext cx="432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</a:t>
            </a:r>
          </a:p>
          <a:p>
            <a:r>
              <a:rPr lang="ru-RU" sz="2400" b="1" i="1" dirty="0" smtClean="0"/>
              <a:t>О</a:t>
            </a:r>
          </a:p>
          <a:p>
            <a:r>
              <a:rPr lang="ru-RU" sz="2400" b="1" i="1" dirty="0" smtClean="0"/>
              <a:t>Б</a:t>
            </a:r>
          </a:p>
          <a:p>
            <a:r>
              <a:rPr lang="ru-RU" sz="2400" b="1" i="1" dirty="0" smtClean="0"/>
              <a:t>О</a:t>
            </a:r>
          </a:p>
          <a:p>
            <a:r>
              <a:rPr lang="ru-RU" sz="2400" b="1" i="1" dirty="0" smtClean="0"/>
              <a:t>И</a:t>
            </a:r>
          </a:p>
          <a:p>
            <a:r>
              <a:rPr lang="ru-RU" sz="2400" b="1" i="1" dirty="0" smtClean="0"/>
              <a:t>Щ</a:t>
            </a:r>
          </a:p>
          <a:p>
            <a:r>
              <a:rPr lang="ru-RU" sz="2400" b="1" i="1" dirty="0"/>
              <a:t>Е</a:t>
            </a:r>
            <a:endParaRPr lang="ru-RU" sz="2400" b="1" i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09" y="3200652"/>
            <a:ext cx="5661507" cy="33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198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Орден Александра Невского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2016-03-27T13:14:49Z</dcterms:created>
  <dcterms:modified xsi:type="dcterms:W3CDTF">2019-05-19T12:10:30Z</dcterms:modified>
</cp:coreProperties>
</file>