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0F8B6-3CEE-4B20-B7EF-7157379476F7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68FA4-BB3B-49EE-A7C3-272F77015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6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68FA4-BB3B-49EE-A7C3-272F77015C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ПРЕЗЕНТАЦИЯ НА ТЕМУ: «ПОДВИГ ВО ИМЯ ЗЕМЛИ РУССКОЙ»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Мецко</a:t>
            </a:r>
            <a:r>
              <a:rPr lang="ru-RU" dirty="0" smtClean="0"/>
              <a:t> Ольга Олеговна, учитель русского языка МОУ СОШ №1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Цель работы: Прославление подвига Михаила Тверского. </a:t>
            </a:r>
          </a:p>
          <a:p>
            <a:r>
              <a:rPr lang="ru-RU" dirty="0" smtClean="0"/>
              <a:t>Задачи: Познание истории родного края.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9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408712" cy="46170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В XIII веке русскую землю постигло великое бедствие. Полчища татаро-монгол напали на Русь. Они лишили жизни тысячи людей. Многих увели в плен, а оставшихся обложили тяжелой данью. Для этого времени характерны княжеские междоусобицы. Причиной княжеских междоусобиц была борьба за власть.</a:t>
            </a:r>
          </a:p>
        </p:txBody>
      </p:sp>
    </p:spTree>
    <p:extLst>
      <p:ext uri="{BB962C8B-B14F-4D97-AF65-F5344CB8AC3E}">
        <p14:creationId xmlns:p14="http://schemas.microsoft.com/office/powerpoint/2010/main" val="14087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4563055" cy="43315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 </a:t>
            </a:r>
            <a:r>
              <a:rPr lang="ru-RU" sz="2000" b="1" dirty="0"/>
              <a:t>1293 году князь Андрей собрал войско. Он склонил на свою сторону татар и вторгся в русские земли. Восставший князь Андрей ограбил 14 городов. Он не пощадил при этом ни Владимир, ни Москву. После этого князь Андрей собрался идти в тверские земли.</a:t>
            </a:r>
          </a:p>
        </p:txBody>
      </p:sp>
    </p:spTree>
    <p:extLst>
      <p:ext uri="{BB962C8B-B14F-4D97-AF65-F5344CB8AC3E}">
        <p14:creationId xmlns:p14="http://schemas.microsoft.com/office/powerpoint/2010/main" val="26701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5382079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/>
              <a:t>В </a:t>
            </a:r>
            <a:r>
              <a:rPr lang="ru-RU" sz="1800" b="1" dirty="0"/>
              <a:t>1304 году умер великий князь Андрей Александрович. Главным претендентом на престол стал Михаил Тверской как старший в роду. Но его наследственные права стал оспаривать внучатый племянник, Юрий Данилович. Согласно обычаям того времени князья должны были отправляться в Орду, чтобы получить там ярлык на княжение. Анна молила своего мужа отказаться от великокняжеского ярлыка, но тот поступил по-своему.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9434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288714" cy="4529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6263" cy="105425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895D1D"/>
                </a:solidFill>
              </a:rPr>
              <a:t/>
            </a:r>
            <a:br>
              <a:rPr lang="ru-RU" sz="1800" b="1" dirty="0" smtClean="0">
                <a:solidFill>
                  <a:srgbClr val="895D1D"/>
                </a:solidFill>
              </a:rPr>
            </a:br>
            <a:r>
              <a:rPr lang="ru-RU" sz="1800" b="1" dirty="0">
                <a:solidFill>
                  <a:srgbClr val="895D1D"/>
                </a:solidFill>
              </a:rPr>
              <a:t/>
            </a:r>
            <a:br>
              <a:rPr lang="ru-RU" sz="1800" b="1" dirty="0">
                <a:solidFill>
                  <a:srgbClr val="895D1D"/>
                </a:solidFill>
              </a:rPr>
            </a:br>
            <a:r>
              <a:rPr lang="ru-RU" sz="1800" b="1" dirty="0" smtClean="0">
                <a:solidFill>
                  <a:srgbClr val="895D1D"/>
                </a:solidFill>
              </a:rPr>
              <a:t>Согласно </a:t>
            </a:r>
            <a:r>
              <a:rPr lang="ru-RU" sz="1800" b="1" dirty="0">
                <a:solidFill>
                  <a:srgbClr val="895D1D"/>
                </a:solidFill>
              </a:rPr>
              <a:t>обычаям того времени князья должны были отправляться в Орду, чтобы получить там ярлык на княжение. Анна молила своего мужа отказаться от великокняжеского ярлыка, но тот поступил по-своему.</a:t>
            </a:r>
            <a:br>
              <a:rPr lang="ru-RU" sz="1800" b="1" dirty="0">
                <a:solidFill>
                  <a:srgbClr val="895D1D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4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3675" r="14659" b="22831"/>
          <a:stretch/>
        </p:blipFill>
        <p:spPr>
          <a:xfrm>
            <a:off x="1619672" y="1916832"/>
            <a:ext cx="6264696" cy="4748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Власть в Золотой Орде захватил хан Узбек. При нём государственной религией Золотой Орды был признан ислам. Он насаждал новую веру на русских землях. В это время князь Юрий постоянно находился возле молодого хана и добился полного его доверия. </a:t>
            </a:r>
          </a:p>
        </p:txBody>
      </p:sp>
    </p:spTree>
    <p:extLst>
      <p:ext uri="{BB962C8B-B14F-4D97-AF65-F5344CB8AC3E}">
        <p14:creationId xmlns:p14="http://schemas.microsoft.com/office/powerpoint/2010/main" val="22991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8496"/>
            <a:ext cx="3974628" cy="5299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Юрий даже взял в жены сестру </a:t>
            </a:r>
            <a:r>
              <a:rPr lang="ru-RU" sz="2000" b="1" dirty="0" smtClean="0"/>
              <a:t>хана Узбека -  </a:t>
            </a:r>
            <a:r>
              <a:rPr lang="ru-RU" sz="2000" b="1" dirty="0" err="1"/>
              <a:t>Кончаку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/>
              <a:t> </a:t>
            </a:r>
            <a:r>
              <a:rPr lang="ru-RU" sz="2000" b="1" dirty="0" smtClean="0"/>
              <a:t>После </a:t>
            </a:r>
            <a:r>
              <a:rPr lang="ru-RU" sz="2000" b="1" dirty="0"/>
              <a:t>крещения </a:t>
            </a:r>
            <a:r>
              <a:rPr lang="ru-RU" sz="2000" b="1" dirty="0" err="1"/>
              <a:t>Кончака</a:t>
            </a:r>
            <a:r>
              <a:rPr lang="ru-RU" sz="2000" b="1" dirty="0"/>
              <a:t> получила имя Агафья.</a:t>
            </a:r>
          </a:p>
        </p:txBody>
      </p:sp>
    </p:spTree>
    <p:extLst>
      <p:ext uri="{BB962C8B-B14F-4D97-AF65-F5344CB8AC3E}">
        <p14:creationId xmlns:p14="http://schemas.microsoft.com/office/powerpoint/2010/main" val="17505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+mn-lt"/>
              </a:rPr>
              <a:t>Утром 22 декабря Михаил Тверской вывел свое войско из Тверского Кремля и повел его в район современной деревни </a:t>
            </a:r>
            <a:r>
              <a:rPr lang="ru-RU" sz="2000" b="1" dirty="0" err="1">
                <a:latin typeface="+mn-lt"/>
              </a:rPr>
              <a:t>Бортниково</a:t>
            </a:r>
            <a:r>
              <a:rPr lang="ru-RU" sz="2000" b="1" dirty="0">
                <a:latin typeface="+mn-lt"/>
              </a:rPr>
              <a:t>, расположенной к юго-востоку от Твери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571686" cy="3505597"/>
          </a:xfrm>
        </p:spPr>
      </p:pic>
    </p:spTree>
    <p:extLst>
      <p:ext uri="{BB962C8B-B14F-4D97-AF65-F5344CB8AC3E}">
        <p14:creationId xmlns:p14="http://schemas.microsoft.com/office/powerpoint/2010/main" val="26172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21" y="2247900"/>
            <a:ext cx="5253358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К Михаилу Ярославичу приставили стражу. На шею ему надели деревянную колодку, так что он не мог лечь и проводил бессонные ночи, читая псалтырь. </a:t>
            </a:r>
          </a:p>
        </p:txBody>
      </p:sp>
    </p:spTree>
    <p:extLst>
      <p:ext uri="{BB962C8B-B14F-4D97-AF65-F5344CB8AC3E}">
        <p14:creationId xmlns:p14="http://schemas.microsoft.com/office/powerpoint/2010/main" val="34238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3" y="2247900"/>
            <a:ext cx="2913553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На втором </a:t>
            </a:r>
            <a:r>
              <a:rPr lang="ru-RU" sz="2400" b="1" dirty="0" err="1"/>
              <a:t>Макарьевском</a:t>
            </a:r>
            <a:r>
              <a:rPr lang="ru-RU" sz="2400" b="1" dirty="0"/>
              <a:t> соборе Русской Православной Церкви в 1549 году он был канонизирован и причислен к лику благоверных</a:t>
            </a:r>
          </a:p>
        </p:txBody>
      </p:sp>
    </p:spTree>
    <p:extLst>
      <p:ext uri="{BB962C8B-B14F-4D97-AF65-F5344CB8AC3E}">
        <p14:creationId xmlns:p14="http://schemas.microsoft.com/office/powerpoint/2010/main" val="36534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7272808" cy="48455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Памятник Михаилу Ярославичу Тверскому (1271-1318), великому Тверскому князю, был открыт в центре </a:t>
            </a:r>
            <a:r>
              <a:rPr lang="ru-RU" sz="1800" b="1" dirty="0" smtClean="0"/>
              <a:t>Твери на </a:t>
            </a:r>
            <a:r>
              <a:rPr lang="ru-RU" sz="1800" b="1" dirty="0"/>
              <a:t>Советской площади в мае 2008 года. Церемония открытия была приурочена к торжествам, посвященных Дню славянской письменности и культуры. </a:t>
            </a:r>
            <a:r>
              <a:rPr lang="ru-RU" sz="1800" b="1" dirty="0" smtClean="0"/>
              <a:t>Автор </a:t>
            </a:r>
            <a:r>
              <a:rPr lang="ru-RU" sz="1800" b="1" dirty="0"/>
              <a:t>композиции — народный художник России Андрей Ковальчук.</a:t>
            </a:r>
          </a:p>
        </p:txBody>
      </p:sp>
    </p:spTree>
    <p:extLst>
      <p:ext uri="{BB962C8B-B14F-4D97-AF65-F5344CB8AC3E}">
        <p14:creationId xmlns:p14="http://schemas.microsoft.com/office/powerpoint/2010/main" val="8302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ПОДВИГ ВО ИМЯ ЗЕМЛИ РУССКОЙ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60" y="2247900"/>
            <a:ext cx="5801279" cy="3878263"/>
          </a:xfrm>
        </p:spPr>
      </p:pic>
    </p:spTree>
    <p:extLst>
      <p:ext uri="{BB962C8B-B14F-4D97-AF65-F5344CB8AC3E}">
        <p14:creationId xmlns:p14="http://schemas.microsoft.com/office/powerpoint/2010/main" val="3391867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816424" cy="5083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Памятник Тверскому Михаилу Ярославичу был </a:t>
            </a:r>
            <a:r>
              <a:rPr lang="ru-RU" sz="1800" b="1" dirty="0" smtClean="0"/>
              <a:t>установлен в городском саду </a:t>
            </a:r>
            <a:r>
              <a:rPr lang="ru-RU" sz="1800" b="1" dirty="0"/>
              <a:t>5 декабря 2001 года. Скульптором работы является </a:t>
            </a:r>
            <a:r>
              <a:rPr lang="ru-RU" sz="1800" b="1" dirty="0" smtClean="0"/>
              <a:t>Евгений Андреевич Антонов</a:t>
            </a:r>
            <a:r>
              <a:rPr lang="ru-RU" sz="1800" b="1" dirty="0"/>
              <a:t>. Выполнен в виде креста, внутри </a:t>
            </a:r>
            <a:r>
              <a:rPr lang="ru-RU" sz="1800" b="1" dirty="0" smtClean="0"/>
              <a:t>которого </a:t>
            </a:r>
            <a:r>
              <a:rPr lang="ru-RU" sz="1800" b="1" dirty="0"/>
              <a:t>изображен бюст великого князя</a:t>
            </a:r>
          </a:p>
        </p:txBody>
      </p:sp>
    </p:spTree>
    <p:extLst>
      <p:ext uri="{BB962C8B-B14F-4D97-AF65-F5344CB8AC3E}">
        <p14:creationId xmlns:p14="http://schemas.microsoft.com/office/powerpoint/2010/main" val="26644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3" y="2247900"/>
            <a:ext cx="5807714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latin typeface="+mn-lt"/>
              </a:rPr>
              <a:t>Храм Михаила Тверского был построен в 2002 году </a:t>
            </a:r>
            <a:r>
              <a:rPr lang="ru-RU" sz="1800" b="1" dirty="0" smtClean="0">
                <a:latin typeface="+mn-lt"/>
              </a:rPr>
              <a:t>в Твери в честь </a:t>
            </a:r>
            <a:r>
              <a:rPr lang="ru-RU" sz="1800" b="1" dirty="0">
                <a:latin typeface="+mn-lt"/>
              </a:rPr>
              <a:t>святого князя Михаила Ярославича Тверского. Находится на стрелке, образуемой реками </a:t>
            </a:r>
            <a:r>
              <a:rPr lang="ru-RU" sz="1800" b="1" dirty="0" err="1">
                <a:latin typeface="+mn-lt"/>
              </a:rPr>
              <a:t>Тьмака</a:t>
            </a:r>
            <a:r>
              <a:rPr lang="ru-RU" sz="1800" b="1" dirty="0">
                <a:latin typeface="+mn-lt"/>
              </a:rPr>
              <a:t> и Волга, именуемой островом Памяти (так как здесь находятся Обелиск Победы, памятник Воинам-интернационалистам, вечный огонь,</a:t>
            </a:r>
          </a:p>
        </p:txBody>
      </p:sp>
    </p:spTree>
    <p:extLst>
      <p:ext uri="{BB962C8B-B14F-4D97-AF65-F5344CB8AC3E}">
        <p14:creationId xmlns:p14="http://schemas.microsoft.com/office/powerpoint/2010/main" val="8403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840760" cy="45619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Набережная Михаила Ярославича расположена в Центральном районе города Твери вдоль берега Волги между </a:t>
            </a:r>
            <a:r>
              <a:rPr lang="ru-RU" sz="2000" b="1" dirty="0" err="1"/>
              <a:t>Староволжским</a:t>
            </a:r>
            <a:r>
              <a:rPr lang="ru-RU" sz="2000" b="1" dirty="0"/>
              <a:t> мостом и кинотеатром "Звезда". Свое название набережная получила в 1993 году в честь </a:t>
            </a:r>
            <a:r>
              <a:rPr lang="ru-RU" sz="2000" b="1" dirty="0" smtClean="0"/>
              <a:t>Михаила</a:t>
            </a:r>
            <a:r>
              <a:rPr lang="ru-RU" sz="2000" b="1" dirty="0"/>
              <a:t> Ярославича </a:t>
            </a:r>
          </a:p>
        </p:txBody>
      </p:sp>
    </p:spTree>
    <p:extLst>
      <p:ext uri="{BB962C8B-B14F-4D97-AF65-F5344CB8AC3E}">
        <p14:creationId xmlns:p14="http://schemas.microsoft.com/office/powerpoint/2010/main" val="35702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1" y="2096852"/>
            <a:ext cx="537742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r>
              <a:rPr lang="ru-RU" sz="2000" b="1" dirty="0"/>
              <a:t>Для жителей </a:t>
            </a:r>
            <a:r>
              <a:rPr lang="ru-RU" sz="2000" b="1" dirty="0" err="1"/>
              <a:t>Верхневолжья</a:t>
            </a:r>
            <a:r>
              <a:rPr lang="ru-RU" sz="2000" b="1" dirty="0"/>
              <a:t> и всей России декабрь – месяц особенный. Уже более 700 лет каждый год 5 декабря  жители Тверской области вспоминают подвиг  князя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Михаила </a:t>
            </a:r>
            <a:r>
              <a:rPr lang="ru-RU" sz="2000" b="1" dirty="0"/>
              <a:t>Тверского.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26" name="Picture 2" descr="C:\Users\Учитель\Desktop\Ручкина 2021-2022\Мероприятие Михаил Тверской\фото к презентации\mihIIyar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19" y="1556792"/>
            <a:ext cx="315961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Когда, </a:t>
            </a:r>
            <a:r>
              <a:rPr lang="ru-RU" sz="3600" b="1" dirty="0"/>
              <a:t>где </a:t>
            </a:r>
            <a:r>
              <a:rPr lang="ru-RU" sz="3600" b="1" dirty="0" smtClean="0"/>
              <a:t>и в какой семье родился </a:t>
            </a:r>
            <a:r>
              <a:rPr lang="ru-RU" sz="3600" b="1" dirty="0"/>
              <a:t>Михаил Тверской? 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2050" name="Picture 2" descr="C:\Users\Учитель\Desktop\Ручкина 2021-2022\Мероприятие Михаил Тверской\фото к презентации\1_tver_viteso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"/>
          <a:stretch/>
        </p:blipFill>
        <p:spPr bwMode="auto">
          <a:xfrm>
            <a:off x="611560" y="1470653"/>
            <a:ext cx="7848872" cy="49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906401" cy="4811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404664"/>
            <a:ext cx="7915958" cy="1219742"/>
          </a:xfrm>
        </p:spPr>
        <p:txBody>
          <a:bodyPr/>
          <a:lstStyle/>
          <a:p>
            <a:r>
              <a:rPr lang="ru-RU" sz="3200" b="1" dirty="0" smtClean="0"/>
              <a:t>Отец Михаила Тверского – Тверской князь Ярослав Ярославич, младший брат Александра Невского</a:t>
            </a:r>
            <a:endParaRPr lang="ru-RU" sz="3200" b="1" dirty="0"/>
          </a:p>
        </p:txBody>
      </p:sp>
      <p:pic>
        <p:nvPicPr>
          <p:cNvPr id="3075" name="Picture 3" descr="C:\Users\Учитель\Desktop\Ручкина 2021-2022\Мероприятие Михаил Тверской\фото к презентации\3_knyaz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657725" cy="306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Мать Михаила Тверского – княгиня Ксения Юрьевна</a:t>
            </a:r>
            <a:endParaRPr lang="ru-RU" sz="4000" b="1" dirty="0"/>
          </a:p>
        </p:txBody>
      </p:sp>
      <p:pic>
        <p:nvPicPr>
          <p:cNvPr id="4" name="Picture 2" descr="C:\Users\Учитель\Desktop\Ручкина 2021-2022\Мероприятие Михаил Тверской\фото к презентации\img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16333" r="57149" b="28549"/>
          <a:stretch/>
        </p:blipFill>
        <p:spPr bwMode="auto">
          <a:xfrm>
            <a:off x="2987824" y="2132856"/>
            <a:ext cx="3384376" cy="4570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559224"/>
            <a:ext cx="7747000" cy="32556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Воспитывать сына пришлось матери, овдовевшей княгине Ксении. В ту пору ей было 25 лет. На плечи молодой княгини легла ответственность за молодое Тверское княжество и воспитание сына.</a:t>
            </a:r>
          </a:p>
        </p:txBody>
      </p:sp>
    </p:spTree>
    <p:extLst>
      <p:ext uri="{BB962C8B-B14F-4D97-AF65-F5344CB8AC3E}">
        <p14:creationId xmlns:p14="http://schemas.microsoft.com/office/powerpoint/2010/main" val="41856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273616" cy="49289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Интересно, как проходило детство Михаила, чем он занимался, чему и у кого учился?</a:t>
            </a:r>
          </a:p>
        </p:txBody>
      </p:sp>
    </p:spTree>
    <p:extLst>
      <p:ext uri="{BB962C8B-B14F-4D97-AF65-F5344CB8AC3E}">
        <p14:creationId xmlns:p14="http://schemas.microsoft.com/office/powerpoint/2010/main" val="42525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2689985" cy="44287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В 1294 году князь Михаил Тверской в возрасте двадцати двух лет обвенчался с княжной Анной. </a:t>
            </a:r>
          </a:p>
        </p:txBody>
      </p:sp>
    </p:spTree>
    <p:extLst>
      <p:ext uri="{BB962C8B-B14F-4D97-AF65-F5344CB8AC3E}">
        <p14:creationId xmlns:p14="http://schemas.microsoft.com/office/powerpoint/2010/main" val="6036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757</TotalTime>
  <Words>391</Words>
  <Application>Microsoft Office PowerPoint</Application>
  <PresentationFormat>Экран (4:3)</PresentationFormat>
  <Paragraphs>28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ПРЕЗЕНТАЦИЯ НА ТЕМУ: «ПОДВИГ ВО ИМЯ ЗЕМЛИ РУССКОЙ»</vt:lpstr>
      <vt:lpstr>ПОДВИГ ВО ИМЯ ЗЕМЛИ РУССКОЙ</vt:lpstr>
      <vt:lpstr>Для жителей Верхневолжья и всей России декабрь – месяц особенный. Уже более 700 лет каждый год 5 декабря  жители Тверской области вспоминают подвиг  князя  Михаила Тверского. </vt:lpstr>
      <vt:lpstr>Когда, где и в какой семье родился Михаил Тверской?  </vt:lpstr>
      <vt:lpstr>Отец Михаила Тверского – Тверской князь Ярослав Ярославич, младший брат Александра Невского</vt:lpstr>
      <vt:lpstr>Мать Михаила Тверского – княгиня Ксения Юрьевна</vt:lpstr>
      <vt:lpstr>Воспитывать сына пришлось матери, овдовевшей княгине Ксении. В ту пору ей было 25 лет. На плечи молодой княгини легла ответственность за молодое Тверское княжество и воспитание сына.</vt:lpstr>
      <vt:lpstr>Интересно, как проходило детство Михаила, чем он занимался, чему и у кого учился?</vt:lpstr>
      <vt:lpstr>В 1294 году князь Михаил Тверской в возрасте двадцати двух лет обвенчался с княжной Анной. </vt:lpstr>
      <vt:lpstr>В XIII веке русскую землю постигло великое бедствие. Полчища татаро-монгол напали на Русь. Они лишили жизни тысячи людей. Многих увели в плен, а оставшихся обложили тяжелой данью. Для этого времени характерны княжеские междоусобицы. Причиной княжеских междоусобиц была борьба за власть.</vt:lpstr>
      <vt:lpstr>В 1293 году князь Андрей собрал войско. Он склонил на свою сторону татар и вторгся в русские земли. Восставший князь Андрей ограбил 14 городов. Он не пощадил при этом ни Владимир, ни Москву. После этого князь Андрей собрался идти в тверские земли.</vt:lpstr>
      <vt:lpstr>     В 1304 году умер великий князь Андрей Александрович. Главным претендентом на престол стал Михаил Тверской как старший в роду. Но его наследственные права стал оспаривать внучатый племянник, Юрий Данилович. Согласно обычаям того времени князья должны были отправляться в Орду, чтобы получить там ярлык на княжение. Анна молила своего мужа отказаться от великокняжеского ярлыка, но тот поступил по-своему.  </vt:lpstr>
      <vt:lpstr>  Согласно обычаям того времени князья должны были отправляться в Орду, чтобы получить там ярлык на княжение. Анна молила своего мужа отказаться от великокняжеского ярлыка, но тот поступил по-своему. </vt:lpstr>
      <vt:lpstr>Власть в Золотой Орде захватил хан Узбек. При нём государственной религией Золотой Орды был признан ислам. Он насаждал новую веру на русских землях. В это время князь Юрий постоянно находился возле молодого хана и добился полного его доверия. </vt:lpstr>
      <vt:lpstr>Юрий даже взял в жены сестру хана Узбека -  Кончаку.  После крещения Кончака получила имя Агафья.</vt:lpstr>
      <vt:lpstr>Утром 22 декабря Михаил Тверской вывел свое войско из Тверского Кремля и повел его в район современной деревни Бортниково, расположенной к юго-востоку от Твери</vt:lpstr>
      <vt:lpstr>К Михаилу Ярославичу приставили стражу. На шею ему надели деревянную колодку, так что он не мог лечь и проводил бессонные ночи, читая псалтырь. </vt:lpstr>
      <vt:lpstr>На втором Макарьевском соборе Русской Православной Церкви в 1549 году он был канонизирован и причислен к лику благоверных</vt:lpstr>
      <vt:lpstr>Памятник Михаилу Ярославичу Тверскому (1271-1318), великому Тверскому князю, был открыт в центре Твери на Советской площади в мае 2008 года. Церемония открытия была приурочена к торжествам, посвященных Дню славянской письменности и культуры. Автор композиции — народный художник России Андрей Ковальчук.</vt:lpstr>
      <vt:lpstr>Памятник Тверскому Михаилу Ярославичу был установлен в городском саду 5 декабря 2001 года. Скульптором работы является Евгений Андреевич Антонов. Выполнен в виде креста, внутри которого изображен бюст великого князя</vt:lpstr>
      <vt:lpstr>Храм Михаила Тверского был построен в 2002 году в Твери в честь святого князя Михаила Ярославича Тверского. Находится на стрелке, образуемой реками Тьмака и Волга, именуемой островом Памяти (так как здесь находятся Обелиск Победы, памятник Воинам-интернационалистам, вечный огонь,</vt:lpstr>
      <vt:lpstr>Набережная Михаила Ярославича расположена в Центральном районе города Твери вдоль берега Волги между Староволжским мостом и кинотеатром "Звезда". Свое название набережная получила в 1993 году в честь Михаила Ярославича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51</cp:revision>
  <dcterms:created xsi:type="dcterms:W3CDTF">2021-12-09T05:44:38Z</dcterms:created>
  <dcterms:modified xsi:type="dcterms:W3CDTF">2021-12-15T08:21:11Z</dcterms:modified>
</cp:coreProperties>
</file>