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1" r:id="rId16"/>
    <p:sldId id="269" r:id="rId17"/>
    <p:sldId id="270" r:id="rId18"/>
    <p:sldId id="272" r:id="rId19"/>
    <p:sldId id="275" r:id="rId20"/>
    <p:sldId id="273" r:id="rId21"/>
    <p:sldId id="276" r:id="rId22"/>
    <p:sldId id="291" r:id="rId23"/>
    <p:sldId id="277" r:id="rId24"/>
    <p:sldId id="278" r:id="rId25"/>
    <p:sldId id="293" r:id="rId26"/>
    <p:sldId id="279" r:id="rId27"/>
    <p:sldId id="280" r:id="rId28"/>
    <p:sldId id="292" r:id="rId29"/>
    <p:sldId id="294" r:id="rId30"/>
    <p:sldId id="283" r:id="rId31"/>
    <p:sldId id="281" r:id="rId32"/>
    <p:sldId id="282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8DB7A-9CE1-4136-A770-E965AF98A801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604A-EE46-4132-9A1C-3499B8077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C604A-EE46-4132-9A1C-3499B8077B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5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semeinaja-biblioteka/detjam-o-velikoi-otechestvenoi-voin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ranakids.ru/wp-content/uploads/2012/06/coloring-soldiers-and-knights5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Интерактивная раскраска для деловой игры</a:t>
            </a:r>
            <a:r>
              <a:rPr lang="ru-RU" b="1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«Солдаты – герои Великой Отечественной войны»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 класс (1 – 4)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90488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7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230832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Фашистские танки рвались вперёд. На одном из участков фронта дорогу врагу преградили 28 героев-солдат из дивизии генерала Панфилова. Десятки танков подбили бойцы. А те всё шли и шли. Изнемогали в бою солдаты. А танки всё шли и шли. И всё же не отступили в этом  страшном бою панфиловцы. Не пропустили к Москве фашистов.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1472" y="3143248"/>
            <a:ext cx="3024956" cy="936625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Великая </a:t>
            </a:r>
          </a:p>
          <a:p>
            <a:pPr algn="ctr">
              <a:defRPr/>
            </a:pPr>
            <a:r>
              <a:rPr lang="ru-RU" sz="2400" dirty="0"/>
              <a:t>Московская битва</a:t>
            </a:r>
          </a:p>
        </p:txBody>
      </p:sp>
      <p:sp>
        <p:nvSpPr>
          <p:cNvPr id="8" name="AutoShape 5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571472" y="4572008"/>
            <a:ext cx="3023369" cy="1008062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Сталинградская </a:t>
            </a:r>
          </a:p>
          <a:p>
            <a:pPr algn="ctr">
              <a:defRPr/>
            </a:pPr>
            <a:r>
              <a:rPr lang="ru-RU" sz="2400" dirty="0"/>
              <a:t>битва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1077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В страшной блокаде держался мужественный Ленинград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00034" y="2357430"/>
            <a:ext cx="3024684" cy="1042988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600 дней</a:t>
            </a:r>
          </a:p>
        </p:txBody>
      </p:sp>
      <p:sp>
        <p:nvSpPr>
          <p:cNvPr id="9" name="AutoShape 5">
            <a:hlinkClick r:id="" action="ppaction://hlinkshowjump?jump=nextslide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0034" y="3857628"/>
            <a:ext cx="302627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900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38499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Как называлась дорога по Ладожскому озеру, связывающая блокадный Ленинград с большой землей?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428868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0034" y="2500306"/>
            <a:ext cx="2952105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Дорога жизни</a:t>
            </a:r>
          </a:p>
        </p:txBody>
      </p:sp>
      <p:sp>
        <p:nvSpPr>
          <p:cNvPr id="8" name="AutoShape 6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571472" y="4214818"/>
            <a:ext cx="2953122" cy="1042987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Дорога смерти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1077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Сколько дней длилась героическая оборона Севастополя?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72132" y="2428868"/>
            <a:ext cx="2847975" cy="3705225"/>
          </a:xfrm>
          <a:prstGeom prst="rect">
            <a:avLst/>
          </a:prstGeom>
        </p:spPr>
      </p:pic>
      <p:sp>
        <p:nvSpPr>
          <p:cNvPr id="7" name="AutoShape 5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1472" y="2143116"/>
            <a:ext cx="3024684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250 дней</a:t>
            </a:r>
          </a:p>
        </p:txBody>
      </p:sp>
      <p:sp>
        <p:nvSpPr>
          <p:cNvPr id="8" name="AutoShape 6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571472" y="3857628"/>
            <a:ext cx="3024683" cy="1042987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150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3"/>
            <a:ext cx="8858312" cy="230832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В борьбе с врагами принимали участие подростки и даже дети. Многие из них за отвагу и мужество были награждены боевыми медалями и орденами.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Этот подросток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двенадцать лет ушёл разведчиком в партизанский отряд. В четырнадцать лет за свои подвиги стал самым юным Героем Советского Союза.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71744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0034" y="2928934"/>
            <a:ext cx="3024634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Валя Котик</a:t>
            </a:r>
          </a:p>
        </p:txBody>
      </p:sp>
      <p:sp>
        <p:nvSpPr>
          <p:cNvPr id="8" name="AutoShape 5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500034" y="4500570"/>
            <a:ext cx="3024634" cy="1042987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Зоя </a:t>
            </a:r>
          </a:p>
          <a:p>
            <a:pPr algn="ctr">
              <a:defRPr/>
            </a:pPr>
            <a:r>
              <a:rPr lang="ru-RU" sz="2400" dirty="0"/>
              <a:t>Космодемьянская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5" name="Содержимое 3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3" y="201982"/>
            <a:ext cx="8786873" cy="637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Picture 2" descr="http://900igr.net/up/datai/164400/0015-014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630494" cy="45720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42926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Валя Котик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– пионер - герой, юный партизан - разведчик, самый молодой</a:t>
            </a:r>
            <a:r>
              <a:rPr lang="ru-RU" sz="2800" baseline="30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Герой Советского Союза.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86874" cy="267765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Лётчик  был сбит в воздушном бою. Он уцелел, но был тяжело ранен. Его самолёт упал на территории врага в глухом лесу. Стояла зима. 18 дней он шёл, а потом полз к своим. Его подобрали партизаны. Лётчик отморозил ноги. Их пришлось ампутировать. Но он научился не только ходить и даже танцевать на протезах, но главное — управлять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истребителем.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00306"/>
            <a:ext cx="29651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1472" y="3429000"/>
            <a:ext cx="302508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Алексей</a:t>
            </a:r>
          </a:p>
          <a:p>
            <a:pPr algn="ctr">
              <a:defRPr/>
            </a:pPr>
            <a:r>
              <a:rPr lang="ru-RU" sz="2400" dirty="0"/>
              <a:t> </a:t>
            </a:r>
            <a:r>
              <a:rPr lang="ru-RU" sz="2400" dirty="0" err="1" smtClean="0"/>
              <a:t>Маресьев</a:t>
            </a:r>
            <a:endParaRPr lang="ru-RU" sz="2400" dirty="0"/>
          </a:p>
        </p:txBody>
      </p:sp>
      <p:sp>
        <p:nvSpPr>
          <p:cNvPr id="8" name="AutoShape 5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571472" y="4929198"/>
            <a:ext cx="3023493" cy="1042988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Валерий</a:t>
            </a:r>
          </a:p>
          <a:p>
            <a:pPr algn="ctr">
              <a:defRPr/>
            </a:pPr>
            <a:r>
              <a:rPr lang="ru-RU" sz="2400" dirty="0"/>
              <a:t> Чкалов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5286380" y="214290"/>
            <a:ext cx="3667504" cy="6072230"/>
            <a:chOff x="2705502" y="1233711"/>
            <a:chExt cx="3241887" cy="5057637"/>
          </a:xfrm>
        </p:grpSpPr>
        <p:grpSp>
          <p:nvGrpSpPr>
            <p:cNvPr id="3" name="Группа 22"/>
            <p:cNvGrpSpPr/>
            <p:nvPr/>
          </p:nvGrpSpPr>
          <p:grpSpPr>
            <a:xfrm>
              <a:off x="2850445" y="1233711"/>
              <a:ext cx="2952001" cy="4104000"/>
              <a:chOff x="2041028" y="1014510"/>
              <a:chExt cx="3456384" cy="473168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6104" y="1405295"/>
                <a:ext cx="2751883" cy="3916458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41028" y="1014510"/>
                <a:ext cx="3456384" cy="4731681"/>
              </a:xfrm>
              <a:prstGeom prst="rect">
                <a:avLst/>
              </a:prstGeom>
            </p:spPr>
          </p:pic>
        </p:grpSp>
        <p:sp>
          <p:nvSpPr>
            <p:cNvPr id="4" name="вопрос"/>
            <p:cNvSpPr txBox="1">
              <a:spLocks/>
            </p:cNvSpPr>
            <p:nvPr/>
          </p:nvSpPr>
          <p:spPr>
            <a:xfrm>
              <a:off x="2705502" y="4941168"/>
              <a:ext cx="3241887" cy="13501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36000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500"/>
                </a:lnSpc>
                <a:spcBef>
                  <a:spcPts val="0"/>
                </a:spcBef>
                <a:buFont typeface="Wingdings"/>
                <a:buNone/>
                <a:defRPr/>
              </a:pPr>
              <a:endParaRPr lang="ru-RU" sz="2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 algn="ctr">
                <a:lnSpc>
                  <a:spcPts val="2800"/>
                </a:lnSpc>
                <a:spcBef>
                  <a:spcPts val="0"/>
                </a:spcBef>
                <a:buFont typeface="Wingdings"/>
                <a:buNone/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Алексей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Маресьев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00034" y="7857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Лётчик, Герой Советского Союза, который после тяжёлого ранения  и ампутации ног, освоил протезы голеней обеих ног , добился возвращения в полк и  продолжал летать.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" name="Picture 2" descr="Chkalov 1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417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0001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Валерий Павлович Чкалов –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советский лётчик-испытатель, комбриг,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Герой Советского Союза</a:t>
            </a:r>
            <a:endParaRPr lang="ru-RU" sz="3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1"/>
            <a:ext cx="8715436" cy="230832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Шли последние дни войны. Тяжёлые бои велись на улицах Берлина. Солдат на одной из берлинских улиц, рискуя жизнью, под огнём врага вынес с места боя плачущую немецкую девочку. Война кончилась. В самом центре Берлина в парке на высоком холме возвышается сейчас памятник советскому солдату. Стоит он со спасённой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девочкой на руках.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14620"/>
            <a:ext cx="2786964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00034" y="3143248"/>
            <a:ext cx="3024311" cy="1042987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Георгий </a:t>
            </a:r>
          </a:p>
          <a:p>
            <a:pPr algn="ctr">
              <a:defRPr/>
            </a:pPr>
            <a:r>
              <a:rPr lang="ru-RU" sz="2400" dirty="0"/>
              <a:t>Жуков</a:t>
            </a:r>
          </a:p>
        </p:txBody>
      </p:sp>
      <p:sp>
        <p:nvSpPr>
          <p:cNvPr id="8" name="AutoShape 4">
            <a:hlinkClick r:id="" action="ppaction://hlinkshowjump?jump=nextslide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0034" y="4500570"/>
            <a:ext cx="302431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Николай </a:t>
            </a:r>
          </a:p>
          <a:p>
            <a:pPr algn="ctr">
              <a:defRPr/>
            </a:pPr>
            <a:r>
              <a:rPr lang="ru-RU" sz="2400" dirty="0"/>
              <a:t>Масалов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2" name="Picture 4" descr="https://1.bp.blogspot.com/-ybe8gQGSXj0/XJH88lQUb3I/AAAAAAAAC-E/kkjL45zvSNYOl_SlF3MWlhzmjWKWKqecACLcBGAs/s640/s1200.jpg"/>
          <p:cNvPicPr>
            <a:picLocks noChangeAspect="1" noChangeArrowheads="1"/>
          </p:cNvPicPr>
          <p:nvPr/>
        </p:nvPicPr>
        <p:blipFill>
          <a:blip r:embed="rId3"/>
          <a:srcRect l="24681" r="28136"/>
          <a:stretch>
            <a:fillRect/>
          </a:stretch>
        </p:blipFill>
        <p:spPr bwMode="auto">
          <a:xfrm>
            <a:off x="5286380" y="1428712"/>
            <a:ext cx="3857620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1429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Монумент  Воину – освободителю.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Трептов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– парк. Берлин.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50006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Масалов Николай Иванович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(1922 - 2001) - советский пехотинец, старший сержант, участник Великой Отечественной войны, почётный гражданин города Берлина, города 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Вайсенфельса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 и посёлка Тяжин. Его подвиг спасения немецкой девочки 30 апреля 1945 года лёг в основу сюжета известного монумент Воина-освободителя.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5016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Этот солдат является символом освободительной миссии СССР, символом победы над врагом в самой жестокой войне в истории человечества.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92"/>
            <a:ext cx="9144000" cy="6884992"/>
          </a:xfrm>
          <a:prstGeom prst="rect">
            <a:avLst/>
          </a:prstGeom>
          <a:noFill/>
        </p:spPr>
      </p:pic>
      <p:pic>
        <p:nvPicPr>
          <p:cNvPr id="3" name="Picture 2" descr="https://yandex.ru/images/_crpd/ioqV6Q527/6f369eCDRL9J/ux9QMxYjIIM7-_qm6DBU43QkxgDnAQWLM3GJFccfDMAtHkWq1zIdHtTqqDW2rfyhevdnfeNR9eQJAYblhtXeLQs_caZ3FjSmb5quJmhkVPPRIQNFs"/>
          <p:cNvPicPr>
            <a:picLocks noChangeAspect="1" noChangeArrowheads="1"/>
          </p:cNvPicPr>
          <p:nvPr/>
        </p:nvPicPr>
        <p:blipFill>
          <a:blip r:embed="rId3"/>
          <a:srcRect r="9414"/>
          <a:stretch>
            <a:fillRect/>
          </a:stretch>
        </p:blipFill>
        <p:spPr bwMode="auto">
          <a:xfrm>
            <a:off x="6215074" y="571480"/>
            <a:ext cx="2321570" cy="32631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241" y="0"/>
            <a:ext cx="3599759" cy="5043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2132" y="4500570"/>
            <a:ext cx="3571868" cy="1188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Георгий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Константинович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Жуков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Выдающийся полководец Великой Отечественной войны, маршал, принимавший Парад Победы на Красной площади </a:t>
            </a:r>
          </a:p>
          <a:p>
            <a:pPr lvl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 июня 1945 г.</a:t>
            </a:r>
          </a:p>
          <a:p>
            <a:pPr lvl="0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Народное прозвище «Маршал Победы»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1077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Кто из советских солдат установил знамя Победы?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71678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42910" y="2071678"/>
            <a:ext cx="302503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Егоров и </a:t>
            </a:r>
          </a:p>
          <a:p>
            <a:pPr algn="ctr">
              <a:defRPr/>
            </a:pPr>
            <a:r>
              <a:rPr lang="ru-RU" sz="2400" dirty="0" err="1"/>
              <a:t>Кантария</a:t>
            </a:r>
            <a:endParaRPr lang="ru-RU" sz="2400" dirty="0"/>
          </a:p>
        </p:txBody>
      </p:sp>
      <p:sp>
        <p:nvSpPr>
          <p:cNvPr id="8" name="AutoShape 6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642910" y="3857628"/>
            <a:ext cx="3025031" cy="1042988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Сталин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Picture 2" descr="https://upload.wikimedia.org/wikipedia/ru/f/f9/Victory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786478" cy="3887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35769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Мелитон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Кантария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(слева) и Михаил Егоров на фотографии 1945 года со Знаменем Победы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736"/>
            <a:ext cx="521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Иосиф Виссарионович Сталин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( Джугашвили) —  лидер Советского государства с конца 1920 годов до своей смерти 5 марта 1953 года.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kartinkin.net/uploads/posts/2021-03/1616119844_21-p-stalin-krasivie-foto-22.jpg"/>
          <p:cNvPicPr>
            <a:picLocks noChangeAspect="1" noChangeArrowheads="1"/>
          </p:cNvPicPr>
          <p:nvPr/>
        </p:nvPicPr>
        <p:blipFill>
          <a:blip r:embed="rId3"/>
          <a:srcRect l="24079" r="29951" b="3142"/>
          <a:stretch>
            <a:fillRect/>
          </a:stretch>
        </p:blipFill>
        <p:spPr bwMode="auto">
          <a:xfrm>
            <a:off x="5643570" y="642918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00372"/>
            <a:ext cx="2789259" cy="3627897"/>
          </a:xfrm>
          <a:prstGeom prst="rect">
            <a:avLst/>
          </a:prstGeom>
          <a:noFill/>
          <a:ln w="38100" cmpd="dbl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2762523" cy="3594107"/>
          </a:xfrm>
          <a:prstGeom prst="rect">
            <a:avLst/>
          </a:prstGeom>
          <a:noFill/>
          <a:ln w="38100" cmpd="dbl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Была самая короткая ночь в году. </a:t>
            </a:r>
          </a:p>
          <a:p>
            <a:pPr>
              <a:buFont typeface="Arial" charset="0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Люди мирно спали. И вдруг:</a:t>
            </a:r>
          </a:p>
          <a:p>
            <a:pPr>
              <a:buFont typeface="Arial" charset="0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— Война! Война!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077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 Фашисты признали полное своё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поражение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85992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4" action="ppaction://hlinksldjump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71472" y="2285992"/>
            <a:ext cx="3024758" cy="1042988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9 мая </a:t>
            </a:r>
          </a:p>
          <a:p>
            <a:pPr algn="ctr">
              <a:defRPr/>
            </a:pPr>
            <a:r>
              <a:rPr lang="ru-RU" sz="2400" dirty="0"/>
              <a:t>1995 года</a:t>
            </a:r>
          </a:p>
        </p:txBody>
      </p:sp>
      <p:sp>
        <p:nvSpPr>
          <p:cNvPr id="8" name="AutoShape 5">
            <a:hlinkClick r:id="" action="ppaction://hlinkshowjump?jump=nextslide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1472" y="3857628"/>
            <a:ext cx="302317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9 мая </a:t>
            </a:r>
          </a:p>
          <a:p>
            <a:pPr algn="ctr">
              <a:defRPr/>
            </a:pPr>
            <a:r>
              <a:rPr lang="ru-RU" sz="2400" dirty="0"/>
              <a:t>1945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1"/>
            <a:ext cx="8643998" cy="1077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Прошло  …   лет с той страшной поры, когда напали на нашу страну фашисты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6">
            <a:hlinkClick r:id="rId3" action="ppaction://hlinksldjump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85786" y="2143116"/>
            <a:ext cx="3024684" cy="1042987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100</a:t>
            </a:r>
          </a:p>
        </p:txBody>
      </p:sp>
      <p:sp>
        <p:nvSpPr>
          <p:cNvPr id="5" name="AutoShape 5">
            <a:hlinkClick r:id="" action="ppaction://hlinkshowjump?jump=nextslide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785786" y="3786190"/>
            <a:ext cx="3024684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smtClean="0"/>
              <a:t>79</a:t>
            </a:r>
            <a:endParaRPr lang="ru-RU" sz="2400" dirty="0"/>
          </a:p>
        </p:txBody>
      </p:sp>
      <p:pic>
        <p:nvPicPr>
          <p:cNvPr id="6" name="Picture 7" descr="9 м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243513" y="2009775"/>
            <a:ext cx="2847975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4572000" cy="1077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Поздравляю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 75-летием Победы!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844675"/>
            <a:ext cx="33845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Рисунок 1" descr="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9204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2496196" cy="58477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</a:rPr>
              <a:t>Автор шаблона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Пасечник Елена Аркадьевна, учитель истории и обществознанию МБОУ «СОШ№6»г. Братска Иркутской области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С.П.Алексеев «Победа будет за нами!» - </a:t>
            </a:r>
            <a:r>
              <a:rPr lang="ru-RU" sz="2800" b="1" dirty="0" smtClean="0">
                <a:latin typeface="Times New Roman" pitchFamily="18" charset="0"/>
                <a:hlinkClick r:id="rId3"/>
              </a:rPr>
              <a:t>http://ped-kopilka.ru/semeinaja-biblioteka/detjam-o-velikoi-otechestvenoi-voine.html</a:t>
            </a:r>
            <a:endParaRPr lang="ru-RU" sz="2800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</a:rPr>
              <a:t>Картинка - </a:t>
            </a:r>
            <a:r>
              <a:rPr lang="ru-RU" sz="2800" b="1" dirty="0" smtClean="0">
                <a:latin typeface="Arial" charset="0"/>
                <a:hlinkClick r:id="rId4"/>
              </a:rPr>
              <a:t>http://stranakids.ru/wp-content/uploads/2012/06/coloring-soldiers-and-knights55.jpg</a:t>
            </a:r>
            <a:endParaRPr lang="ru-RU" sz="28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8715436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 нашу Родину напали немецкие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фашисты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285992"/>
            <a:ext cx="2847975" cy="3705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AutoShape 5">
            <a:hlinkClick r:id="" action="ppaction://hlinkshowjump?jump=nextslide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1071538" y="2214554"/>
            <a:ext cx="302503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22 июня </a:t>
            </a:r>
          </a:p>
          <a:p>
            <a:pPr algn="ctr">
              <a:defRPr/>
            </a:pPr>
            <a:r>
              <a:rPr lang="ru-RU" sz="2400" dirty="0"/>
              <a:t>1941 года</a:t>
            </a:r>
          </a:p>
        </p:txBody>
      </p:sp>
      <p:sp>
        <p:nvSpPr>
          <p:cNvPr id="8" name="AutoShape 6">
            <a:hlinkClick r:id="rId6" action="ppaction://hlinksldjump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>
            <a:off x="1071538" y="4000504"/>
            <a:ext cx="3025031" cy="107157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1 сентября </a:t>
            </a:r>
          </a:p>
          <a:p>
            <a:pPr algn="ctr">
              <a:defRPr/>
            </a:pPr>
            <a:r>
              <a:rPr lang="ru-RU" sz="2400" dirty="0"/>
              <a:t>1939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78674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Так называлась в те годы наша страна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14554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42910" y="2143116"/>
            <a:ext cx="3025031" cy="1079500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Советский союз</a:t>
            </a:r>
          </a:p>
        </p:txBody>
      </p:sp>
      <p:sp>
        <p:nvSpPr>
          <p:cNvPr id="9" name="AutoShape 6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642910" y="3786190"/>
            <a:ext cx="3025031" cy="1042988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Российская </a:t>
            </a:r>
          </a:p>
          <a:p>
            <a:pPr algn="ctr">
              <a:defRPr/>
            </a:pPr>
            <a:r>
              <a:rPr lang="ru-RU" sz="2400" dirty="0"/>
              <a:t>Федерация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214291"/>
            <a:ext cx="8715436" cy="651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3"/>
            <a:ext cx="8715436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Эта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крепость стояла на самой границе. Атаковали её фашисты в первый же день войны. Думали: день — и крепость у них в руках. Целый месяц держались наши солдаты. А когда сил не осталось и фашисты ворвались в крепость, последний её защитник написал штыком на стене: «Я умираю, но не сдаюсь».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 descr="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86058"/>
            <a:ext cx="2847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>
            <a:hlinkClick r:id="" action="ppaction://hlinkshowjump?jump=nextslide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928662" y="3143248"/>
            <a:ext cx="3024510" cy="1008062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Брестская </a:t>
            </a:r>
          </a:p>
        </p:txBody>
      </p:sp>
      <p:sp>
        <p:nvSpPr>
          <p:cNvPr id="8" name="AutoShape 5">
            <a:hlinkClick r:id="rId5" action="ppaction://hlinksldjump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928662" y="4714884"/>
            <a:ext cx="3024510" cy="1042987"/>
          </a:xfrm>
          <a:prstGeom prst="bevel">
            <a:avLst>
              <a:gd name="adj" fmla="val 12500"/>
            </a:avLst>
          </a:prstGeom>
          <a:solidFill>
            <a:schemeClr val="accent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Московская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3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968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349_37-p-patrioticheskie-foni-dlya-prezentatsii-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92"/>
          </a:xfrm>
          <a:prstGeom prst="rect">
            <a:avLst/>
          </a:prstGeom>
          <a:noFill/>
        </p:spPr>
      </p:pic>
      <p:pic>
        <p:nvPicPr>
          <p:cNvPr id="3" name="Содержимое 3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4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626</Words>
  <Application>Microsoft Office PowerPoint</Application>
  <PresentationFormat>Экран (4:3)</PresentationFormat>
  <Paragraphs>86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Интерактивная раскраска для деловой игры  «Солдаты – герои Великой Отечественной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раскраска для деловой игры  «Солдаты – герои Великой Отечественной войны»</dc:title>
  <dc:creator>USER</dc:creator>
  <cp:lastModifiedBy>Надежда</cp:lastModifiedBy>
  <cp:revision>3</cp:revision>
  <dcterms:created xsi:type="dcterms:W3CDTF">2021-12-12T06:13:48Z</dcterms:created>
  <dcterms:modified xsi:type="dcterms:W3CDTF">2021-12-15T10:11:31Z</dcterms:modified>
</cp:coreProperties>
</file>