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4" r:id="rId5"/>
    <p:sldId id="265" r:id="rId6"/>
    <p:sldId id="259" r:id="rId7"/>
    <p:sldId id="285" r:id="rId8"/>
    <p:sldId id="286" r:id="rId9"/>
    <p:sldId id="266" r:id="rId10"/>
    <p:sldId id="284" r:id="rId11"/>
    <p:sldId id="267" r:id="rId12"/>
    <p:sldId id="283" r:id="rId13"/>
    <p:sldId id="262" r:id="rId14"/>
    <p:sldId id="281" r:id="rId15"/>
    <p:sldId id="268" r:id="rId16"/>
    <p:sldId id="270" r:id="rId17"/>
    <p:sldId id="271" r:id="rId18"/>
    <p:sldId id="269" r:id="rId19"/>
    <p:sldId id="272" r:id="rId20"/>
    <p:sldId id="261" r:id="rId21"/>
    <p:sldId id="275" r:id="rId22"/>
    <p:sldId id="274" r:id="rId23"/>
    <p:sldId id="279" r:id="rId24"/>
    <p:sldId id="280" r:id="rId25"/>
    <p:sldId id="282" r:id="rId26"/>
    <p:sldId id="277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F6E7-B1E5-4F58-8070-287E0250E31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399B4-884A-497F-81B1-6C96D570A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929198"/>
            <a:ext cx="4643438" cy="150019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Подготовила </a:t>
            </a:r>
          </a:p>
          <a:p>
            <a:r>
              <a:rPr lang="ru-RU" b="1" dirty="0"/>
              <a:t>у</a:t>
            </a:r>
            <a:r>
              <a:rPr lang="ru-RU" b="1" dirty="0" smtClean="0"/>
              <a:t>читель биологии </a:t>
            </a:r>
          </a:p>
          <a:p>
            <a:r>
              <a:rPr lang="ru-RU" b="1" dirty="0" smtClean="0"/>
              <a:t>МКОУ СОШ </a:t>
            </a:r>
            <a:r>
              <a:rPr lang="ru-RU" b="1" smtClean="0"/>
              <a:t>с.Хазнидон</a:t>
            </a:r>
            <a:endParaRPr lang="ru-RU" b="1" dirty="0" smtClean="0"/>
          </a:p>
          <a:p>
            <a:r>
              <a:rPr lang="ru-RU" b="1" dirty="0" err="1" smtClean="0"/>
              <a:t>Мурадова</a:t>
            </a:r>
            <a:r>
              <a:rPr lang="ru-RU" b="1" dirty="0" smtClean="0"/>
              <a:t> З.Э</a:t>
            </a:r>
            <a:endParaRPr lang="ru-RU" b="1" dirty="0"/>
          </a:p>
        </p:txBody>
      </p:sp>
      <p:pic>
        <p:nvPicPr>
          <p:cNvPr id="24579" name="Picture 3" descr="C:\Users\Школа-Оксана\Desktop\карт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64344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Школа-Оксана\Desktop\фото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Школа-Оксана\Desktop\фотосинтез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Школа-Оксана\Desktop\фотосинтез 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pic>
        <p:nvPicPr>
          <p:cNvPr id="9218" name="Picture 2" descr="C:\Users\Школа-Оксана\Desktop\фотосинтез 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64368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Школа-Оксана\Desktop\фотосинтез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Школа-Оксана\Desktop\фотосинтез 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Школа-Оксана\Desktop\карт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Школа-Оксана\Desktop\фотосинтез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Школа-Оксана\Desktop\фотосинтез 1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6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Школа-Оксана\Desktop\фотосинтез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-Оксана\Desktop\фотосинтез 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Школа-Оксана\Desktop\фотосинтез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Школа-Оксана\Desktop\фотосинтез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Школа-Оксана\Desktop\карт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Школа-Оксана\Desktop\фотосинтез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Школа-Оксана\Desktop\фотосинтез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Школа-Оксана\Desktop\фотосинтез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3116"/>
            <a:ext cx="6929486" cy="402589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Домашнее задание </a:t>
            </a:r>
          </a:p>
          <a:p>
            <a:r>
              <a:rPr lang="ru-RU" sz="4800" dirty="0"/>
              <a:t>п</a:t>
            </a:r>
            <a:r>
              <a:rPr lang="ru-RU" sz="4800" dirty="0" smtClean="0"/>
              <a:t>араграф  14 </a:t>
            </a:r>
            <a:r>
              <a:rPr lang="ru-RU" sz="4800" dirty="0" err="1" smtClean="0"/>
              <a:t>стр</a:t>
            </a:r>
            <a:r>
              <a:rPr lang="ru-RU" sz="4800" dirty="0" smtClean="0"/>
              <a:t> 80-84.</a:t>
            </a:r>
            <a:endParaRPr lang="ru-RU" sz="48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Школа-Оксана\Desktop\фотосинтез 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1785926"/>
            <a:ext cx="7015154" cy="43116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 </a:t>
            </a:r>
            <a:r>
              <a:rPr lang="ru-RU" sz="4400" b="1" dirty="0" smtClean="0"/>
              <a:t>Куда делся  лучик </a:t>
            </a:r>
            <a:r>
              <a:rPr lang="en-US" sz="4400" b="1" dirty="0" smtClean="0"/>
              <a:t>                      </a:t>
            </a:r>
            <a:r>
              <a:rPr lang="ru-RU" sz="4400" b="1" dirty="0" err="1" smtClean="0"/>
              <a:t>солнца,который</a:t>
            </a:r>
            <a:r>
              <a:rPr lang="ru-RU" sz="4400" b="1" dirty="0" smtClean="0"/>
              <a:t> упал на </a:t>
            </a:r>
            <a:r>
              <a:rPr lang="en-US" sz="4400" b="1" dirty="0" smtClean="0"/>
              <a:t>  </a:t>
            </a:r>
            <a:r>
              <a:rPr lang="ru-RU" sz="4400" b="1" dirty="0" smtClean="0"/>
              <a:t>растение</a:t>
            </a:r>
            <a:r>
              <a:rPr lang="en-US" sz="4400" b="1" dirty="0" smtClean="0"/>
              <a:t>?</a:t>
            </a:r>
            <a:endParaRPr lang="ru-RU" sz="4400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Школа-Оксана\Desktop\фотосинтез 15.опы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  </a:t>
            </a:r>
            <a:endParaRPr lang="en-US" sz="40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               </a:t>
            </a:r>
            <a:r>
              <a:rPr lang="ru-RU" sz="4000" b="1" dirty="0" smtClean="0"/>
              <a:t> </a:t>
            </a:r>
            <a:r>
              <a:rPr lang="ru-RU" sz="3600" b="1" dirty="0" smtClean="0"/>
              <a:t>Фронтальный </a:t>
            </a:r>
            <a:r>
              <a:rPr lang="ru-RU" sz="3600" b="1" dirty="0" err="1" smtClean="0"/>
              <a:t>опро</a:t>
            </a:r>
            <a:r>
              <a:rPr lang="en-US" sz="3600" b="1" dirty="0" smtClean="0"/>
              <a:t>c.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Школа-Оксана\Desktop\фотосинтез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33</Words>
  <Application>Microsoft Office PowerPoint</Application>
  <PresentationFormat>Экран (4:3)</PresentationFormat>
  <Paragraphs>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Опыт №2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Школа-Оксана</dc:creator>
  <cp:lastModifiedBy>Школа-Оксана</cp:lastModifiedBy>
  <cp:revision>51</cp:revision>
  <dcterms:created xsi:type="dcterms:W3CDTF">2020-12-16T14:50:57Z</dcterms:created>
  <dcterms:modified xsi:type="dcterms:W3CDTF">2021-12-12T07:22:39Z</dcterms:modified>
</cp:coreProperties>
</file>