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4" d="100"/>
          <a:sy n="74" d="100"/>
        </p:scale>
        <p:origin x="-342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72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408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97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31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4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2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6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79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31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2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66510-4BA5-430B-B75C-B42C0AE130B0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46FF1-1215-4033-B174-5298B6BBF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17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8931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</a:t>
            </a:r>
            <a:r>
              <a:rPr lang="ru-RU" dirty="0" err="1" smtClean="0"/>
              <a:t>Кодзаева</a:t>
            </a:r>
            <a:r>
              <a:rPr lang="ru-RU" dirty="0" smtClean="0"/>
              <a:t> Дамира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22914"/>
            <a:ext cx="9144000" cy="2436223"/>
          </a:xfrm>
        </p:spPr>
        <p:txBody>
          <a:bodyPr>
            <a:normAutofit/>
          </a:bodyPr>
          <a:lstStyle/>
          <a:p>
            <a:r>
              <a:rPr lang="ru-RU" sz="8000" dirty="0" smtClean="0"/>
              <a:t>Шик-</a:t>
            </a:r>
            <a:r>
              <a:rPr lang="ru-RU" sz="8000" dirty="0" err="1" smtClean="0"/>
              <a:t>Чирик</a:t>
            </a:r>
            <a:r>
              <a:rPr lang="ru-RU" sz="8000" dirty="0" smtClean="0"/>
              <a:t>-Мяу-Гав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3183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9"/>
    </mc:Choice>
    <mc:Fallback xmlns="">
      <p:transition spd="slow" advTm="77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1354" cy="2096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5" y="1107166"/>
            <a:ext cx="2693834" cy="47923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17" y="1107166"/>
            <a:ext cx="2693835" cy="4792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44" y="1114704"/>
            <a:ext cx="2693546" cy="4791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979" y="1107168"/>
            <a:ext cx="2693835" cy="479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7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3"/>
    </mc:Choice>
    <mc:Fallback xmlns="">
      <p:transition spd="slow" advTm="780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1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" y="1107063"/>
            <a:ext cx="3042935" cy="54133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98" y="1107063"/>
            <a:ext cx="3077582" cy="54133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3210" y="1781433"/>
            <a:ext cx="5394960" cy="40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0"/>
    </mc:Choice>
    <mc:Fallback xmlns="">
      <p:transition spd="slow" advTm="788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26" y="750796"/>
            <a:ext cx="3681549" cy="5369469"/>
          </a:xfrm>
        </p:spPr>
        <p:txBody>
          <a:bodyPr>
            <a:normAutofit/>
          </a:bodyPr>
          <a:lstStyle/>
          <a:p>
            <a:r>
              <a:rPr lang="ru-RU" dirty="0" err="1" smtClean="0"/>
              <a:t>Арчик</a:t>
            </a:r>
            <a:r>
              <a:rPr lang="ru-RU" dirty="0" smtClean="0"/>
              <a:t> очень хотел общаться с Софой…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24" y="750796"/>
            <a:ext cx="5549945" cy="5549945"/>
          </a:xfrm>
        </p:spPr>
      </p:pic>
    </p:spTree>
    <p:extLst>
      <p:ext uri="{BB962C8B-B14F-4D97-AF65-F5344CB8AC3E}">
        <p14:creationId xmlns:p14="http://schemas.microsoft.com/office/powerpoint/2010/main" val="420360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8"/>
    </mc:Choice>
    <mc:Fallback xmlns="">
      <p:transition spd="slow" advTm="603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8005"/>
            <a:ext cx="2936966" cy="5513161"/>
          </a:xfrm>
        </p:spPr>
        <p:txBody>
          <a:bodyPr>
            <a:noAutofit/>
          </a:bodyPr>
          <a:lstStyle/>
          <a:p>
            <a:r>
              <a:rPr lang="ru-RU" sz="3600" dirty="0" smtClean="0"/>
              <a:t>А полтора года назад…внезапно…появился </a:t>
            </a:r>
            <a:r>
              <a:rPr lang="ru-RU" sz="3600" dirty="0" err="1" smtClean="0"/>
              <a:t>Фреддик</a:t>
            </a:r>
            <a:r>
              <a:rPr lang="ru-RU" sz="3600" dirty="0" smtClean="0"/>
              <a:t>…Он был весь в тине и жил несколько лет в очень маленьком аквариуме…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3655" y="1636812"/>
            <a:ext cx="5813423" cy="32700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8414" y="1636812"/>
            <a:ext cx="5813423" cy="32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8"/>
    </mc:Choice>
    <mc:Fallback xmlns="">
      <p:transition spd="slow" advTm="861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80211" cy="5682978"/>
          </a:xfrm>
        </p:spPr>
        <p:txBody>
          <a:bodyPr/>
          <a:lstStyle/>
          <a:p>
            <a:r>
              <a:rPr lang="ru-RU" dirty="0" smtClean="0"/>
              <a:t>Даже Софа не понимала, как он жил в таких условиях?!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3613" y="1654999"/>
            <a:ext cx="6455484" cy="3631209"/>
          </a:xfrm>
        </p:spPr>
      </p:pic>
    </p:spTree>
    <p:extLst>
      <p:ext uri="{BB962C8B-B14F-4D97-AF65-F5344CB8AC3E}">
        <p14:creationId xmlns:p14="http://schemas.microsoft.com/office/powerpoint/2010/main" val="29343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4"/>
    </mc:Choice>
    <mc:Fallback xmlns="">
      <p:transition spd="slow" advTm="691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9641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5282" y="2194929"/>
            <a:ext cx="5316403" cy="29904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3125" y="2196925"/>
            <a:ext cx="5325532" cy="2995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0661" y="2194929"/>
            <a:ext cx="5316404" cy="299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0"/>
    </mc:Choice>
    <mc:Fallback xmlns="">
      <p:transition spd="slow" advTm="832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354" y="1417721"/>
            <a:ext cx="3058886" cy="4519749"/>
          </a:xfrm>
        </p:spPr>
        <p:txBody>
          <a:bodyPr>
            <a:normAutofit/>
          </a:bodyPr>
          <a:lstStyle/>
          <a:p>
            <a:r>
              <a:rPr lang="ru-RU" dirty="0" err="1" smtClean="0"/>
              <a:t>Фреддик</a:t>
            </a:r>
            <a:r>
              <a:rPr lang="ru-RU" dirty="0" smtClean="0"/>
              <a:t> любит смотреть в окно и гулять по квартире.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8551" y="2094460"/>
            <a:ext cx="5628929" cy="31662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0488" y="2094461"/>
            <a:ext cx="5628931" cy="31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6"/>
    </mc:Choice>
    <mc:Fallback xmlns="">
      <p:transition spd="slow" advTm="809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2296" y="1057457"/>
            <a:ext cx="3137263" cy="5343344"/>
          </a:xfrm>
        </p:spPr>
        <p:txBody>
          <a:bodyPr>
            <a:normAutofit/>
          </a:bodyPr>
          <a:lstStyle/>
          <a:p>
            <a:r>
              <a:rPr lang="ru-RU" dirty="0" smtClean="0"/>
              <a:t>Любит прятаться и сидеть на ручках.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2985" y="2106804"/>
            <a:ext cx="5768266" cy="32446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64" y="844995"/>
            <a:ext cx="3252650" cy="57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8"/>
    </mc:Choice>
    <mc:Fallback xmlns="">
      <p:transition spd="slow" advTm="838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51366" cy="5682978"/>
          </a:xfrm>
        </p:spPr>
        <p:txBody>
          <a:bodyPr/>
          <a:lstStyle/>
          <a:p>
            <a:r>
              <a:rPr lang="ru-RU" dirty="0" smtClean="0"/>
              <a:t>Он даже успел обновить панцирь.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54" y="365125"/>
            <a:ext cx="6216720" cy="5877152"/>
          </a:xfrm>
        </p:spPr>
      </p:pic>
    </p:spTree>
    <p:extLst>
      <p:ext uri="{BB962C8B-B14F-4D97-AF65-F5344CB8AC3E}">
        <p14:creationId xmlns:p14="http://schemas.microsoft.com/office/powerpoint/2010/main" val="113958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2"/>
    </mc:Choice>
    <mc:Fallback xmlns="">
      <p:transition spd="slow" advTm="775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13960" cy="5944235"/>
          </a:xfrm>
        </p:spPr>
        <p:txBody>
          <a:bodyPr/>
          <a:lstStyle/>
          <a:p>
            <a:r>
              <a:rPr lang="ru-RU" dirty="0" smtClean="0"/>
              <a:t>Теперь у него просторный аквариум, где он может позагорать вытянув лапки.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998" y="262245"/>
            <a:ext cx="3710111" cy="6595755"/>
          </a:xfrm>
        </p:spPr>
      </p:pic>
    </p:spTree>
    <p:extLst>
      <p:ext uri="{BB962C8B-B14F-4D97-AF65-F5344CB8AC3E}">
        <p14:creationId xmlns:p14="http://schemas.microsoft.com/office/powerpoint/2010/main" val="39612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4"/>
    </mc:Choice>
    <mc:Fallback xmlns="">
      <p:transition spd="slow" advTm="826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8000" dirty="0" smtClean="0"/>
              <a:t>Мне никогда не бывает скучно дома. Сейчас расскажу, почему…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3290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4"/>
    </mc:Choice>
    <mc:Fallback xmlns="">
      <p:transition spd="slow" advTm="648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него хороший нюх и острые когти.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706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75" y="1917066"/>
            <a:ext cx="3289460" cy="43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2"/>
    </mc:Choice>
    <mc:Fallback xmlns="">
      <p:transition spd="slow" advTm="662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А в этом году появилась </a:t>
            </a:r>
            <a:r>
              <a:rPr lang="ru-RU" sz="3600" dirty="0" err="1" smtClean="0"/>
              <a:t>Буся</a:t>
            </a:r>
            <a:r>
              <a:rPr lang="ru-RU" sz="3600" dirty="0" smtClean="0"/>
              <a:t>. Мы взяли её из приюта… Она была там самая маленькая и грустная…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0" y="2008505"/>
            <a:ext cx="2447627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8" y="2274434"/>
            <a:ext cx="7262949" cy="408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2"/>
    </mc:Choice>
    <mc:Fallback xmlns="">
      <p:transition spd="slow" advTm="788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43697" cy="5811838"/>
          </a:xfrm>
        </p:spPr>
        <p:txBody>
          <a:bodyPr/>
          <a:lstStyle/>
          <a:p>
            <a:r>
              <a:rPr lang="ru-RU" dirty="0" smtClean="0"/>
              <a:t>Она сразу же заняла первый этаж домика Софы.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94" y="370786"/>
            <a:ext cx="3265974" cy="5806177"/>
          </a:xfrm>
        </p:spPr>
      </p:pic>
    </p:spTree>
    <p:extLst>
      <p:ext uri="{BB962C8B-B14F-4D97-AF65-F5344CB8AC3E}">
        <p14:creationId xmlns:p14="http://schemas.microsoft.com/office/powerpoint/2010/main" val="6288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8"/>
    </mc:Choice>
    <mc:Fallback xmlns="">
      <p:transition spd="slow" advTm="791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 несколько месяцев она очень изменилась.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6253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6904" y="2500172"/>
            <a:ext cx="4351339" cy="3263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9528" y="2500171"/>
            <a:ext cx="4351340" cy="32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6"/>
    </mc:Choice>
    <mc:Fallback xmlns="">
      <p:transition spd="slow" advTm="707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Софой у них своеобразные отношения…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15" y="1851751"/>
            <a:ext cx="2743460" cy="48772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60" y="1851751"/>
            <a:ext cx="3644537" cy="48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351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88" y="792211"/>
            <a:ext cx="4223654" cy="5631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92210"/>
            <a:ext cx="4223657" cy="56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6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8"/>
    </mc:Choice>
    <mc:Fallback xmlns="">
      <p:transition spd="slow" advTm="779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40977" cy="5931172"/>
          </a:xfrm>
        </p:spPr>
        <p:txBody>
          <a:bodyPr/>
          <a:lstStyle/>
          <a:p>
            <a:r>
              <a:rPr lang="ru-RU" dirty="0" smtClean="0"/>
              <a:t>Теперь Вы понимаете, почему мне не приходится скучать?)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8718" y="1560342"/>
            <a:ext cx="6294648" cy="3540739"/>
          </a:xfrm>
        </p:spPr>
      </p:pic>
    </p:spTree>
    <p:extLst>
      <p:ext uri="{BB962C8B-B14F-4D97-AF65-F5344CB8AC3E}">
        <p14:creationId xmlns:p14="http://schemas.microsoft.com/office/powerpoint/2010/main" val="36749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2"/>
    </mc:Choice>
    <mc:Fallback xmlns="">
      <p:transition spd="slow" advTm="731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Практически с самого рождения со мной была наша кошка, которую так и звали «</a:t>
            </a:r>
            <a:r>
              <a:rPr lang="ru-RU" dirty="0" err="1" smtClean="0"/>
              <a:t>Кися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3251" y="2906048"/>
            <a:ext cx="5058502" cy="284540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20" y="1799501"/>
            <a:ext cx="3817440" cy="50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5"/>
    </mc:Choice>
    <mc:Fallback xmlns="">
      <p:transition spd="slow" advTm="663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Когда мне был год, появился </a:t>
            </a:r>
            <a:r>
              <a:rPr lang="ru-RU" dirty="0" err="1" smtClean="0"/>
              <a:t>Арчик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532" y="2595794"/>
            <a:ext cx="4899344" cy="367450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93" y="1983375"/>
            <a:ext cx="4874623" cy="48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6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"/>
    </mc:Choice>
    <mc:Fallback xmlns="">
      <p:transition spd="slow" advTm="672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 очень любит </a:t>
            </a:r>
            <a:r>
              <a:rPr lang="ru-RU" dirty="0" err="1" smtClean="0"/>
              <a:t>почесушки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50" y="1952670"/>
            <a:ext cx="4616950" cy="46169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2" y="1956254"/>
            <a:ext cx="4613366" cy="46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4"/>
    </mc:Choice>
    <mc:Fallback xmlns="">
      <p:transition spd="slow" advTm="644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Он очень общительный и смелый.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8" y="1956252"/>
            <a:ext cx="3566482" cy="47259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6253"/>
            <a:ext cx="3548878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11731" cy="5811838"/>
          </a:xfrm>
        </p:spPr>
        <p:txBody>
          <a:bodyPr/>
          <a:lstStyle/>
          <a:p>
            <a:r>
              <a:rPr lang="ru-RU" dirty="0" smtClean="0"/>
              <a:t>Он ладил даже с нашей кошкой.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394009"/>
            <a:ext cx="3252911" cy="5782954"/>
          </a:xfrm>
        </p:spPr>
      </p:pic>
    </p:spTree>
    <p:extLst>
      <p:ext uri="{BB962C8B-B14F-4D97-AF65-F5344CB8AC3E}">
        <p14:creationId xmlns:p14="http://schemas.microsoft.com/office/powerpoint/2010/main" val="9150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9"/>
    </mc:Choice>
    <mc:Fallback xmlns="">
      <p:transition spd="slow" advTm="665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Потом наша кошка заболела и умерла…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948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1"/>
    </mc:Choice>
    <mc:Fallback xmlns="">
      <p:transition spd="slow" advTm="599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5511" y="404314"/>
            <a:ext cx="10515600" cy="1325563"/>
          </a:xfrm>
        </p:spPr>
        <p:txBody>
          <a:bodyPr/>
          <a:lstStyle/>
          <a:p>
            <a:r>
              <a:rPr lang="ru-RU" dirty="0" smtClean="0"/>
              <a:t>А четыре года назад, совершенно случайно, у нас появилась Софа.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11" y="1904003"/>
            <a:ext cx="24459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1904003"/>
            <a:ext cx="2550144" cy="4536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4" y="1904004"/>
            <a:ext cx="2550144" cy="45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1"/>
    </mc:Choice>
    <mc:Fallback xmlns="">
      <p:transition spd="slow" advTm="632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215</Words>
  <Application>Microsoft Office PowerPoint</Application>
  <PresentationFormat>Произвольный</PresentationFormat>
  <Paragraphs>23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Проект Кодзаева Дамира</vt:lpstr>
      <vt:lpstr>Презентация PowerPoint</vt:lpstr>
      <vt:lpstr>Практически с самого рождения со мной была наша кошка, которую так и звали «Кися»</vt:lpstr>
      <vt:lpstr>Когда мне был год, появился Арчик.</vt:lpstr>
      <vt:lpstr>Он очень любит почесушки.</vt:lpstr>
      <vt:lpstr>      Он очень общительный и смелый.</vt:lpstr>
      <vt:lpstr>Он ладил даже с нашей кошкой.</vt:lpstr>
      <vt:lpstr>Презентация PowerPoint</vt:lpstr>
      <vt:lpstr>А четыре года назад, совершенно случайно, у нас появилась Софа.</vt:lpstr>
      <vt:lpstr>Презентация PowerPoint</vt:lpstr>
      <vt:lpstr>Презентация PowerPoint</vt:lpstr>
      <vt:lpstr>Арчик очень хотел общаться с Софой… </vt:lpstr>
      <vt:lpstr>А полтора года назад…внезапно…появился Фреддик…Он был весь в тине и жил несколько лет в очень маленьком аквариуме…</vt:lpstr>
      <vt:lpstr>Даже Софа не понимала, как он жил в таких условиях?!</vt:lpstr>
      <vt:lpstr>Презентация PowerPoint</vt:lpstr>
      <vt:lpstr>Фреддик любит смотреть в окно и гулять по квартире.</vt:lpstr>
      <vt:lpstr>Любит прятаться и сидеть на ручках.</vt:lpstr>
      <vt:lpstr>Он даже успел обновить панцирь.</vt:lpstr>
      <vt:lpstr>Теперь у него просторный аквариум, где он может позагорать вытянув лапки.</vt:lpstr>
      <vt:lpstr>У него хороший нюх и острые когти.</vt:lpstr>
      <vt:lpstr>А в этом году появилась Буся. Мы взяли её из приюта… Она была там самая маленькая и грустная…</vt:lpstr>
      <vt:lpstr>Она сразу же заняла первый этаж домика Софы.</vt:lpstr>
      <vt:lpstr>За несколько месяцев она очень изменилась.</vt:lpstr>
      <vt:lpstr>С Софой у них своеобразные отношения…</vt:lpstr>
      <vt:lpstr>Презентация PowerPoint</vt:lpstr>
      <vt:lpstr>Теперь Вы понимаете, почему мне не приходится скучать?)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Кодзаева Дамира</dc:title>
  <dc:creator>Пользователь</dc:creator>
  <cp:lastModifiedBy>User</cp:lastModifiedBy>
  <cp:revision>7</cp:revision>
  <dcterms:created xsi:type="dcterms:W3CDTF">2021-11-28T15:17:24Z</dcterms:created>
  <dcterms:modified xsi:type="dcterms:W3CDTF">2021-11-29T05:35:04Z</dcterms:modified>
</cp:coreProperties>
</file>