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58" r:id="rId5"/>
    <p:sldId id="261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6;&#1090;&#1082;&#1088;&#1099;&#1090;&#1099;&#1077;%20&#1091;&#1088;&#1086;&#1082;&#1080;\&#1086;&#1090;&#1082;&#1088;.%20&#1091;&#1088;.&#1089;&#1083;&#1086;&#1078;&#1077;&#1085;&#1080;&#1077;%20&#1080;%20&#1074;&#1099;&#1095;&#1080;&#1090;&#1072;&#1085;&#1080;&#1077;%201%20&#1082;&#1083;&#1072;&#1089;&#1089;\&#1044;&#1077;&#1090;&#1089;&#1082;&#1080;&#1077;%20&#1053;&#1086;&#1074;&#1086;&#1075;&#1086;&#1076;&#1085;&#1080;&#1077;%20&#1055;&#1077;&#1089;&#1077;&#1085;&#1082;&#1080;%20-%20&#1057;&#1077;&#1088;&#1077;&#1073;&#1088;&#1080;&#1089;&#1090;&#1099;&#1077;%20&#1089;&#1085;&#1077;&#1078;&#1080;&#1085;&#1082;&#1080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&#1099;&#1090;&#1099;&#1077;%20&#1091;&#1088;&#1086;&#1082;&#1080;\&#1086;&#1090;&#1082;&#1088;.%20&#1091;&#1088;.&#1089;&#1083;&#1086;&#1078;&#1077;&#1085;&#1080;&#1077;%20&#1080;%20&#1074;&#1099;&#1095;&#1080;&#1090;&#1072;&#1085;&#1080;&#1077;%201%20&#1082;&#1083;&#1072;&#1089;&#1089;\&#1044;&#1077;&#1090;&#1089;&#1082;&#1080;&#1077;%20&#1053;&#1086;&#1074;&#1086;&#1075;&#1086;&#1076;&#1085;&#1080;&#1077;%20&#1055;&#1077;&#1089;&#1077;&#1085;&#1082;&#1080;%20-%20&#1057;&#1077;&#1088;&#1077;&#1073;&#1088;&#1080;&#1089;&#1090;&#1099;&#1077;%20&#1089;&#1085;&#1077;&#1078;&#1080;&#1085;&#1082;&#1080;.mp3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files/99604/10-1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8929718" cy="18573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Сложение и вычитание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.</a:t>
            </a:r>
            <a:b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1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«В»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класс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7272366" cy="1143008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 декабря </a:t>
            </a:r>
            <a:r>
              <a:rPr lang="ru-RU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 </a:t>
            </a:r>
            <a:r>
              <a:rPr lang="ru-RU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</a:t>
            </a:r>
          </a:p>
          <a:p>
            <a:r>
              <a:rPr lang="ru-RU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подготовила учитель начальных классов </a:t>
            </a:r>
            <a:r>
              <a:rPr lang="ru-RU" sz="7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ru-RU" sz="7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ашлова</a:t>
            </a:r>
            <a:r>
              <a:rPr lang="ru-RU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Л.М.</a:t>
            </a:r>
          </a:p>
          <a:p>
            <a:endParaRPr lang="ru-RU" dirty="0"/>
          </a:p>
        </p:txBody>
      </p:sp>
      <p:pic>
        <p:nvPicPr>
          <p:cNvPr id="5" name="Детские Новогодние Песенки - Серебристые снежи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№ 4.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1000132" cy="665394"/>
          </a:xfrm>
          <a:prstGeom prst="rect">
            <a:avLst/>
          </a:prstGeom>
          <a:noFill/>
        </p:spPr>
      </p:pic>
      <p:pic>
        <p:nvPicPr>
          <p:cNvPr id="14340" name="Picture 4" descr="http://go4.imgsmail.ru/imgpreview?key=http%3A//my-shop.ru/_files/product/2/111/1105242.jpg&amp;mb=imgdb_preview_1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2786050" cy="4572008"/>
          </a:xfrm>
          <a:prstGeom prst="rect">
            <a:avLst/>
          </a:prstGeom>
          <a:noFill/>
        </p:spPr>
      </p:pic>
      <p:pic>
        <p:nvPicPr>
          <p:cNvPr id="6" name="Picture 2" descr="http://go1.imgsmail.ru/imgpreview?key=http%3A//www.amic.ru/images/news/news/244894_320.jpg&amp;mb=imgdb_preview_100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928693" cy="617866"/>
          </a:xfrm>
          <a:prstGeom prst="rect">
            <a:avLst/>
          </a:prstGeom>
          <a:noFill/>
        </p:spPr>
      </p:pic>
      <p:pic>
        <p:nvPicPr>
          <p:cNvPr id="9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736"/>
            <a:ext cx="928693" cy="617866"/>
          </a:xfrm>
          <a:prstGeom prst="rect">
            <a:avLst/>
          </a:prstGeom>
          <a:noFill/>
        </p:spPr>
      </p:pic>
      <p:pic>
        <p:nvPicPr>
          <p:cNvPr id="10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736"/>
            <a:ext cx="928693" cy="617866"/>
          </a:xfrm>
          <a:prstGeom prst="rect">
            <a:avLst/>
          </a:prstGeom>
          <a:noFill/>
        </p:spPr>
      </p:pic>
      <p:pic>
        <p:nvPicPr>
          <p:cNvPr id="11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928693" cy="617866"/>
          </a:xfrm>
          <a:prstGeom prst="rect">
            <a:avLst/>
          </a:prstGeom>
          <a:noFill/>
        </p:spPr>
      </p:pic>
      <p:pic>
        <p:nvPicPr>
          <p:cNvPr id="12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928693" cy="617866"/>
          </a:xfrm>
          <a:prstGeom prst="rect">
            <a:avLst/>
          </a:prstGeom>
          <a:noFill/>
        </p:spPr>
      </p:pic>
      <p:pic>
        <p:nvPicPr>
          <p:cNvPr id="13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928693" cy="617866"/>
          </a:xfrm>
          <a:prstGeom prst="rect">
            <a:avLst/>
          </a:prstGeom>
          <a:noFill/>
        </p:spPr>
      </p:pic>
      <p:pic>
        <p:nvPicPr>
          <p:cNvPr id="14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643182"/>
            <a:ext cx="928693" cy="617866"/>
          </a:xfrm>
          <a:prstGeom prst="rect">
            <a:avLst/>
          </a:prstGeom>
          <a:noFill/>
        </p:spPr>
      </p:pic>
      <p:pic>
        <p:nvPicPr>
          <p:cNvPr id="15" name="Picture 2" descr="http://go1.imgsmail.ru/imgpreview?key=http%3A//www.amic.ru/images/news/news/244894_320.jpg&amp;mb=imgdb_preview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928693" cy="617866"/>
          </a:xfrm>
          <a:prstGeom prst="rect">
            <a:avLst/>
          </a:prstGeom>
          <a:noFill/>
        </p:spPr>
      </p:pic>
      <p:sp>
        <p:nvSpPr>
          <p:cNvPr id="16" name="Правая фигурная скобка 15"/>
          <p:cNvSpPr/>
          <p:nvPr/>
        </p:nvSpPr>
        <p:spPr>
          <a:xfrm>
            <a:off x="7715272" y="1214422"/>
            <a:ext cx="642942" cy="2500330"/>
          </a:xfrm>
          <a:prstGeom prst="rightBrace">
            <a:avLst/>
          </a:prstGeom>
          <a:ln w="508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86776" y="178592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3714752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Сколько подарков было у Деда Мороза?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485776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+ 2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5" y="4859248"/>
            <a:ext cx="85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694" y="4857760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9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4619625" y="3862388"/>
            <a:ext cx="1058863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790825" y="3649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857625" y="378618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714875" y="2571750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14438" y="30718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-214313"/>
            <a:ext cx="1714500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071688" y="1785938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873250" y="4070350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451600" y="3446463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3471863" y="5845175"/>
            <a:ext cx="1150937" cy="5032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5038725" y="5819775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5072063" y="2857500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572125" y="2786063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5372101" y="3235325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3943350" y="1036638"/>
            <a:ext cx="251936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857500" y="42862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00063" y="207168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00750" y="30003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5770150" y="2499608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4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48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5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1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63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 +  4   =    6  </a:t>
            </a:r>
          </a:p>
          <a:p>
            <a:endParaRPr lang="ru-RU" dirty="0" smtClean="0"/>
          </a:p>
          <a:p>
            <a:r>
              <a:rPr lang="ru-RU" dirty="0" smtClean="0"/>
              <a:t>6   +  3   =   9</a:t>
            </a:r>
          </a:p>
          <a:p>
            <a:endParaRPr lang="ru-RU" dirty="0" smtClean="0"/>
          </a:p>
          <a:p>
            <a:r>
              <a:rPr lang="ru-RU" dirty="0" smtClean="0"/>
              <a:t>9   -   1  =    8</a:t>
            </a:r>
          </a:p>
          <a:p>
            <a:endParaRPr lang="ru-RU" dirty="0" smtClean="0"/>
          </a:p>
          <a:p>
            <a:r>
              <a:rPr lang="ru-RU" dirty="0" smtClean="0"/>
              <a:t>8   -    5   = 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643174" y="1714488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857224" y="2285992"/>
            <a:ext cx="1500198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0800000" flipV="1">
            <a:off x="714348" y="2857496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643174" y="2928934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714348" y="4000504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643174" y="4071942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714348" y="5143512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643174" y="5214950"/>
            <a:ext cx="57150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785786" y="3429000"/>
            <a:ext cx="1714512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857224" y="4500570"/>
            <a:ext cx="1643074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5786" y="214290"/>
            <a:ext cx="7000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Задание №3(тетрадь)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ВЫЧИСЛИ: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://im4-tub-ru.yandex.net/i?id=337840175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5262586" cy="473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501122" cy="642942"/>
          </a:xfrm>
        </p:spPr>
        <p:txBody>
          <a:bodyPr/>
          <a:lstStyle/>
          <a:p>
            <a:pPr algn="ctr"/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Вариант  1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357298"/>
            <a:ext cx="8358246" cy="1714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3"/>
          <a:lstStyle/>
          <a:p>
            <a:r>
              <a:rPr lang="ru-RU" sz="2800" b="1" dirty="0" smtClean="0"/>
              <a:t>10+6=16</a:t>
            </a:r>
          </a:p>
          <a:p>
            <a:r>
              <a:rPr lang="ru-RU" sz="2800" b="1" dirty="0" smtClean="0"/>
              <a:t>16-6=10</a:t>
            </a:r>
          </a:p>
          <a:p>
            <a:r>
              <a:rPr lang="ru-RU" sz="2800" b="1" dirty="0" smtClean="0"/>
              <a:t>16-10=6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10+9= 19</a:t>
            </a:r>
          </a:p>
          <a:p>
            <a:r>
              <a:rPr lang="ru-RU" sz="2800" b="1" dirty="0" smtClean="0"/>
              <a:t>19-9=10</a:t>
            </a:r>
          </a:p>
          <a:p>
            <a:r>
              <a:rPr lang="ru-RU" sz="2800" b="1" dirty="0" smtClean="0"/>
              <a:t>19-10=9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10+7=17</a:t>
            </a:r>
          </a:p>
          <a:p>
            <a:r>
              <a:rPr lang="ru-RU" sz="2800" b="1" dirty="0" smtClean="0"/>
              <a:t>17-7=10</a:t>
            </a:r>
          </a:p>
          <a:p>
            <a:r>
              <a:rPr lang="ru-RU" sz="2800" b="1" dirty="0" smtClean="0"/>
              <a:t>17-10=7</a:t>
            </a:r>
            <a:endParaRPr lang="ru-RU" sz="2800" b="1" dirty="0"/>
          </a:p>
        </p:txBody>
      </p:sp>
      <p:pic>
        <p:nvPicPr>
          <p:cNvPr id="1026" name="Picture 2" descr="http://im4-tub-ru.yandex.net/i?id=242601889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464347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m0-tub-ru.yandex.net/i?id=147579686-24-72&amp;n=21"/>
          <p:cNvPicPr>
            <a:picLocks noChangeAspect="1" noChangeArrowheads="1"/>
          </p:cNvPicPr>
          <p:nvPr/>
        </p:nvPicPr>
        <p:blipFill>
          <a:blip r:embed="rId3" cstate="print"/>
          <a:srcRect l="50971"/>
          <a:stretch>
            <a:fillRect/>
          </a:stretch>
        </p:blipFill>
        <p:spPr bwMode="auto">
          <a:xfrm>
            <a:off x="285720" y="1500174"/>
            <a:ext cx="2071702" cy="2715271"/>
          </a:xfrm>
          <a:prstGeom prst="rect">
            <a:avLst/>
          </a:prstGeom>
          <a:noFill/>
        </p:spPr>
      </p:pic>
      <p:pic>
        <p:nvPicPr>
          <p:cNvPr id="6" name="Picture 2" descr="http://im0-tub-ru.yandex.net/i?id=147579686-24-72&amp;n=21"/>
          <p:cNvPicPr>
            <a:picLocks noChangeAspect="1" noChangeArrowheads="1"/>
          </p:cNvPicPr>
          <p:nvPr/>
        </p:nvPicPr>
        <p:blipFill>
          <a:blip r:embed="rId3" cstate="print"/>
          <a:srcRect l="50971"/>
          <a:stretch>
            <a:fillRect/>
          </a:stretch>
        </p:blipFill>
        <p:spPr bwMode="auto">
          <a:xfrm>
            <a:off x="6786578" y="1071546"/>
            <a:ext cx="2071702" cy="2715271"/>
          </a:xfrm>
          <a:prstGeom prst="rect">
            <a:avLst/>
          </a:prstGeom>
          <a:noFill/>
        </p:spPr>
      </p:pic>
      <p:pic>
        <p:nvPicPr>
          <p:cNvPr id="7" name="Picture 2" descr="http://im0-tub-ru.yandex.net/i?id=147579686-24-72&amp;n=21"/>
          <p:cNvPicPr>
            <a:picLocks noChangeAspect="1" noChangeArrowheads="1"/>
          </p:cNvPicPr>
          <p:nvPr/>
        </p:nvPicPr>
        <p:blipFill>
          <a:blip r:embed="rId3" cstate="print"/>
          <a:srcRect l="50971"/>
          <a:stretch>
            <a:fillRect/>
          </a:stretch>
        </p:blipFill>
        <p:spPr bwMode="auto">
          <a:xfrm>
            <a:off x="3857620" y="2071678"/>
            <a:ext cx="2071702" cy="27152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813994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3248" y="357166"/>
            <a:ext cx="6260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 окончен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Детские Новогодние Песенки - Серебристые снежин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8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50405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Гирлянда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http://antalpiti.ru/files/99604/10-1.png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56792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9750" y="2708920"/>
            <a:ext cx="7993063" cy="3843297"/>
            <a:chOff x="539750" y="1344094"/>
            <a:chExt cx="7993063" cy="5254109"/>
          </a:xfrm>
        </p:grpSpPr>
        <p:grpSp>
          <p:nvGrpSpPr>
            <p:cNvPr id="6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699936"/>
              <a:chOff x="539552" y="-815361"/>
              <a:chExt cx="7992888" cy="5875169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815361"/>
                <a:ext cx="7992888" cy="5101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Monotype Corsiva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502375"/>
                <a:ext cx="3628503" cy="557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latin typeface="Monotype Corsiva" pitchFamily="66" charset="0"/>
                    <a:hlinkClick r:id="rId3"/>
                  </a:rPr>
                  <a:t>http://linda6035.ucoz.ru/</a:t>
                </a:r>
                <a:r>
                  <a:rPr lang="ru-RU" sz="2000" b="1" dirty="0"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latin typeface="Monotype Corsiva" pitchFamily="66" charset="0"/>
                  </a:rPr>
                  <a:t>  </a:t>
                </a:r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5"/>
              <a:ext cx="5057475" cy="504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СПАСИБО АВТОРАМ ФОНОВ И КАРТИНОК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131</Words>
  <Application>Microsoft Office PowerPoint</Application>
  <PresentationFormat>Экран (4:3)</PresentationFormat>
  <Paragraphs>48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Сложение и вычитание. 1 «В» класс</vt:lpstr>
      <vt:lpstr>Задача № 4.</vt:lpstr>
      <vt:lpstr>Слайд 3</vt:lpstr>
      <vt:lpstr> 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Larisa</cp:lastModifiedBy>
  <cp:revision>13</cp:revision>
  <dcterms:created xsi:type="dcterms:W3CDTF">2013-12-04T14:53:15Z</dcterms:created>
  <dcterms:modified xsi:type="dcterms:W3CDTF">2021-12-05T15:53:01Z</dcterms:modified>
</cp:coreProperties>
</file>