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</p:sldMasterIdLst>
  <p:notesMasterIdLst>
    <p:notesMasterId r:id="rId21"/>
  </p:notesMasterIdLst>
  <p:sldIdLst>
    <p:sldId id="256" r:id="rId3"/>
    <p:sldId id="319" r:id="rId4"/>
    <p:sldId id="263" r:id="rId5"/>
    <p:sldId id="318" r:id="rId6"/>
    <p:sldId id="265" r:id="rId7"/>
    <p:sldId id="266" r:id="rId8"/>
    <p:sldId id="320" r:id="rId9"/>
    <p:sldId id="321" r:id="rId10"/>
    <p:sldId id="322" r:id="rId11"/>
    <p:sldId id="324" r:id="rId12"/>
    <p:sldId id="323" r:id="rId13"/>
    <p:sldId id="325" r:id="rId14"/>
    <p:sldId id="326" r:id="rId15"/>
    <p:sldId id="327" r:id="rId16"/>
    <p:sldId id="328" r:id="rId17"/>
    <p:sldId id="330" r:id="rId18"/>
    <p:sldId id="329" r:id="rId19"/>
    <p:sldId id="308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FF33"/>
    <a:srgbClr val="000000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5" autoAdjust="0"/>
    <p:restoredTop sz="94660"/>
  </p:normalViewPr>
  <p:slideViewPr>
    <p:cSldViewPr>
      <p:cViewPr varScale="1">
        <p:scale>
          <a:sx n="68" d="100"/>
          <a:sy n="68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AD22140-F82B-4FC7-B94B-1DA6555C47F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3220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22140-F82B-4FC7-B94B-1DA6555C47F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22140-F82B-4FC7-B94B-1DA6555C47F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12291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292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29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E11B775-5104-4B75-93A5-78FA9D0C1D9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F7A30-504F-438A-B2A2-50E6530F22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13BCF2-7373-406C-9339-D1E19548B3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91AF07B-5B78-4BEE-B2D2-87489D30D0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E6016-F645-45AD-AB03-78CD39B6787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08232-73B2-4A4A-A3BA-6461B81B5B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959DD-B128-4848-B15C-58E6BE078D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6D482-EB76-4192-B0EE-1CEB548DA4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E07FD-214A-4C7B-AFFD-513C23DAC87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F2075-BE09-431C-A1F8-ECFBEE64F6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6AA69-972C-4323-9D3E-2F61054638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13D64-D835-4A84-AA80-EDA9279D8F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6E011-2043-480F-9341-4915BF55D0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37F1D-7AD3-4A00-9172-AE9356270D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4D5C0-3362-4CAF-BDA8-55C567C81C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FD80F-413C-4BE7-A2D1-AB9AD7F593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0ED3CC-26EF-4B1F-9DA4-5C6A2FA7FF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7CB94-9AD5-4DF6-BD46-3522641CD5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0C20B2-0C22-4EDD-A44E-C53597D538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A1EEC-CED5-48C8-A309-1405A2FD74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C2968-B62C-46DD-BB97-BAA61C19C6F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9412A-DEF2-4C62-8AF9-435A715CF1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E7131-E8C3-47C8-94E8-F618D0DC07A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1267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68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D468D25-5232-48CC-B588-8E2CCDBAC333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EC9E0D9-773D-41F7-8384-C3366466CAB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.gif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4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.png"/><Relationship Id="rId7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.pn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8.gif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png"/><Relationship Id="rId7" Type="http://schemas.openxmlformats.org/officeDocument/2006/relationships/image" Target="../media/image68.png"/><Relationship Id="rId12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.gi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2.png"/><Relationship Id="rId9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84;&#1091;&#1079;&#1099;&#1082;&#1072;%209%20&#1084;&#1072;&#1103;\4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54;&#1082;&#1089;&#1072;&#1085;&#1072;\Desktop\&#1042;&#1077;&#1083;&#1080;&#1082;&#1072;&#1103;%20&#1074;&#1086;&#1081;&#1085;&#1072;%20&#1080;%20&#1074;&#1077;&#1083;&#1080;&#1082;&#1072;&#1103;%20&#1087;&#1086;&#1073;&#1077;&#1076;&#1072;\&#1057;&#1074;&#1103;&#1097;&#1077;&#1085;&#1085;&#1072;&#1103;%20&#1074;&#1086;&#1081;&#1085;&#1072;.mp3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3.gif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3.gif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52AECCF2-9809-4B65-9C47-BF03CF5ADAE7}" type="slidenum">
              <a:rPr lang="ru-RU"/>
              <a:pPr/>
              <a:t>1</a:t>
            </a:fld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2852936"/>
            <a:ext cx="6624736" cy="1990651"/>
          </a:xfrm>
        </p:spPr>
        <p:txBody>
          <a:bodyPr/>
          <a:lstStyle/>
          <a:p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лассн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час,  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посвященн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ый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празднику Победы. 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«Бессмертный полк.»</a:t>
            </a: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6858000"/>
          </a:xfrm>
          <a:prstGeom prst="rect">
            <a:avLst/>
          </a:prstGeom>
          <a:noFill/>
        </p:spPr>
      </p:pic>
      <p:pic>
        <p:nvPicPr>
          <p:cNvPr id="2054" name="Picture 6" descr="line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0"/>
            <a:ext cx="581025" cy="6826250"/>
          </a:xfrm>
          <a:prstGeom prst="rect">
            <a:avLst/>
          </a:prstGeom>
          <a:noFill/>
        </p:spPr>
      </p:pic>
      <p:pic>
        <p:nvPicPr>
          <p:cNvPr id="2055" name="Picture 7" descr="6a70e8b6773489a1db393f098a274c08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243262" y="3243262"/>
            <a:ext cx="6858000" cy="371475"/>
          </a:xfrm>
          <a:prstGeom prst="rect">
            <a:avLst/>
          </a:prstGeom>
          <a:noFill/>
        </p:spPr>
      </p:pic>
      <p:sp>
        <p:nvSpPr>
          <p:cNvPr id="2056" name="WordArt 8" descr="27r2"/>
          <p:cNvSpPr>
            <a:spLocks noChangeArrowheads="1" noChangeShapeType="1" noTextEdit="1"/>
          </p:cNvSpPr>
          <p:nvPr/>
        </p:nvSpPr>
        <p:spPr bwMode="auto">
          <a:xfrm>
            <a:off x="1331640" y="188640"/>
            <a:ext cx="7199312" cy="1958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Великая война </a:t>
            </a:r>
          </a:p>
          <a:p>
            <a:pPr algn="ctr"/>
            <a:r>
              <a:rPr lang="ru-RU" sz="3600" b="1" kern="10" dirty="0" smtClean="0">
                <a:ln w="28575">
                  <a:solidFill>
                    <a:schemeClr val="hlink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и великая победа.</a:t>
            </a:r>
            <a:endParaRPr lang="ru-RU" sz="3600" b="1" kern="10" dirty="0">
              <a:ln w="28575">
                <a:solidFill>
                  <a:schemeClr val="hlink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tile tx="0" ty="0" sx="100000" sy="100000" flip="none" algn="tl"/>
              </a:blipFill>
              <a:effectLst>
                <a:prstShdw prst="shdw13" dist="53882" dir="13500000">
                  <a:schemeClr val="tx1">
                    <a:alpha val="50000"/>
                  </a:schemeClr>
                </a:prst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237928" y="548680"/>
            <a:ext cx="7906072" cy="1785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   </a:t>
            </a:r>
            <a:r>
              <a:rPr 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</a:t>
            </a:r>
            <a:r>
              <a:rPr lang="en-US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наших</a:t>
            </a:r>
            <a:r>
              <a:rPr 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героях</a:t>
            </a:r>
            <a:endParaRPr lang="ru-RU" sz="3600" i="1" dirty="0"/>
          </a:p>
        </p:txBody>
      </p:sp>
      <p:pic>
        <p:nvPicPr>
          <p:cNvPr id="53249" name="Picture 1" descr="C:\Users\user\Desktop\б полк редактировано 2\34.jpg"/>
          <p:cNvPicPr>
            <a:picLocks noChangeAspect="1" noChangeArrowheads="1"/>
          </p:cNvPicPr>
          <p:nvPr/>
        </p:nvPicPr>
        <p:blipFill>
          <a:blip r:embed="rId5" cstate="print"/>
          <a:srcRect l="51674"/>
          <a:stretch>
            <a:fillRect/>
          </a:stretch>
        </p:blipFill>
        <p:spPr bwMode="auto">
          <a:xfrm rot="21262832">
            <a:off x="1025276" y="1203913"/>
            <a:ext cx="1747183" cy="2652807"/>
          </a:xfrm>
          <a:prstGeom prst="rect">
            <a:avLst/>
          </a:prstGeom>
          <a:noFill/>
        </p:spPr>
      </p:pic>
      <p:pic>
        <p:nvPicPr>
          <p:cNvPr id="53250" name="Picture 2" descr="C:\Users\user\Desktop\б полк редактировано 2\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268760"/>
            <a:ext cx="1741081" cy="2520280"/>
          </a:xfrm>
          <a:prstGeom prst="rect">
            <a:avLst/>
          </a:prstGeom>
          <a:noFill/>
        </p:spPr>
      </p:pic>
      <p:pic>
        <p:nvPicPr>
          <p:cNvPr id="53251" name="Picture 3" descr="C:\Users\user\Desktop\б полк редактировано 2\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1268760"/>
            <a:ext cx="1741081" cy="2520280"/>
          </a:xfrm>
          <a:prstGeom prst="rect">
            <a:avLst/>
          </a:prstGeom>
          <a:noFill/>
        </p:spPr>
      </p:pic>
      <p:pic>
        <p:nvPicPr>
          <p:cNvPr id="53252" name="Picture 4" descr="C:\Users\user\Desktop\б полк редактировано 2\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50161">
            <a:off x="6894596" y="1375092"/>
            <a:ext cx="1799483" cy="2604819"/>
          </a:xfrm>
          <a:prstGeom prst="rect">
            <a:avLst/>
          </a:prstGeom>
          <a:noFill/>
        </p:spPr>
      </p:pic>
      <p:pic>
        <p:nvPicPr>
          <p:cNvPr id="53253" name="Picture 5" descr="C:\Users\user\Desktop\б полк редактировано 2\2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52822">
            <a:off x="671396" y="3876512"/>
            <a:ext cx="1872208" cy="2710092"/>
          </a:xfrm>
          <a:prstGeom prst="rect">
            <a:avLst/>
          </a:prstGeom>
          <a:noFill/>
        </p:spPr>
      </p:pic>
      <p:pic>
        <p:nvPicPr>
          <p:cNvPr id="53254" name="Picture 6" descr="C:\Users\user\Desktop\б полк редактировано 2\3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3861048"/>
            <a:ext cx="1844726" cy="2670310"/>
          </a:xfrm>
          <a:prstGeom prst="rect">
            <a:avLst/>
          </a:prstGeom>
          <a:noFill/>
        </p:spPr>
      </p:pic>
      <p:pic>
        <p:nvPicPr>
          <p:cNvPr id="53255" name="Picture 7" descr="C:\Users\user\Desktop\б полк редактировано 2\4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7242">
            <a:off x="4660506" y="3936261"/>
            <a:ext cx="1924454" cy="2863831"/>
          </a:xfrm>
          <a:prstGeom prst="rect">
            <a:avLst/>
          </a:prstGeom>
          <a:noFill/>
        </p:spPr>
      </p:pic>
      <p:pic>
        <p:nvPicPr>
          <p:cNvPr id="53256" name="Picture 8" descr="C:\Users\user\Desktop\б полк редактировано 2\2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20689">
            <a:off x="6804248" y="3933056"/>
            <a:ext cx="1872208" cy="2710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16834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3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Дорога памят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573016"/>
            <a:ext cx="6120680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404664"/>
            <a:ext cx="8496944" cy="1785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ПРОЕКТ ДОРОГА ПАМЯТИ</a:t>
            </a:r>
            <a:endParaRPr lang="ru-RU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13" name="Picture 7" descr="J007614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854700"/>
            <a:ext cx="2278063" cy="1003300"/>
          </a:xfrm>
          <a:prstGeom prst="rect">
            <a:avLst/>
          </a:prstGeom>
          <a:noFill/>
        </p:spPr>
      </p:pic>
      <p:pic>
        <p:nvPicPr>
          <p:cNvPr id="14" name="Picture 7" descr="J007614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5854700"/>
            <a:ext cx="2278063" cy="1003300"/>
          </a:xfrm>
          <a:prstGeom prst="rect">
            <a:avLst/>
          </a:prstGeom>
          <a:noFill/>
        </p:spPr>
      </p:pic>
      <p:pic>
        <p:nvPicPr>
          <p:cNvPr id="15" name="Picture 7" descr="J007614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854700"/>
            <a:ext cx="2278063" cy="1003300"/>
          </a:xfrm>
          <a:prstGeom prst="rect">
            <a:avLst/>
          </a:prstGeom>
          <a:noFill/>
        </p:spPr>
      </p:pic>
      <p:pic>
        <p:nvPicPr>
          <p:cNvPr id="16" name="Picture 7" descr="J007614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5937" y="5854700"/>
            <a:ext cx="2278063" cy="1003300"/>
          </a:xfrm>
          <a:prstGeom prst="rect">
            <a:avLst/>
          </a:prstGeom>
          <a:noFill/>
        </p:spPr>
      </p:pic>
      <p:pic>
        <p:nvPicPr>
          <p:cNvPr id="12" name="Рисунок 11" descr="Дорога памяти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1124744"/>
            <a:ext cx="360040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Главный храм Вооруженных Сил РФ. Ознакомительная поездка.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1124744"/>
            <a:ext cx="2987824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486609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476672"/>
            <a:ext cx="7906072" cy="1785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Буклет</a:t>
            </a:r>
            <a: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участника</a:t>
            </a:r>
            <a: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</a:p>
          <a:p>
            <a:pPr algn="ctr">
              <a:buNone/>
            </a:pPr>
            <a:r>
              <a:rPr lang="en-US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Великой</a:t>
            </a:r>
            <a: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Отечественной</a:t>
            </a:r>
            <a:r>
              <a:rPr lang="en-U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войны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2050" name="Picture 2" descr="C:\Users\user\Downloads\ilovepdf_pages-to-jpg\жабкин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772816"/>
            <a:ext cx="2394441" cy="3384377"/>
          </a:xfrm>
          <a:prstGeom prst="rect">
            <a:avLst/>
          </a:prstGeom>
          <a:noFill/>
        </p:spPr>
      </p:pic>
      <p:pic>
        <p:nvPicPr>
          <p:cNvPr id="2051" name="Picture 3" descr="C:\Users\user\Downloads\ilovepdf_pages-to-jpg (1)\орлов антон_page-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988840"/>
            <a:ext cx="2490396" cy="3520004"/>
          </a:xfrm>
          <a:prstGeom prst="rect">
            <a:avLst/>
          </a:prstGeom>
          <a:noFill/>
        </p:spPr>
      </p:pic>
      <p:pic>
        <p:nvPicPr>
          <p:cNvPr id="2052" name="Picture 4" descr="C:\Users\user\Downloads\ilovepdf_pages-to-jpg (2)\сид иван_page-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2276872"/>
            <a:ext cx="2496331" cy="3528392"/>
          </a:xfrm>
          <a:prstGeom prst="rect">
            <a:avLst/>
          </a:prstGeom>
          <a:noFill/>
        </p:spPr>
      </p:pic>
      <p:pic>
        <p:nvPicPr>
          <p:cNvPr id="11" name="Picture 13" descr="27r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0113" y="5850408"/>
            <a:ext cx="1007591" cy="1007591"/>
          </a:xfrm>
          <a:prstGeom prst="rect">
            <a:avLst/>
          </a:prstGeom>
          <a:noFill/>
        </p:spPr>
      </p:pic>
      <p:pic>
        <p:nvPicPr>
          <p:cNvPr id="12" name="Picture 13" descr="27r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5849888"/>
            <a:ext cx="1008112" cy="1008112"/>
          </a:xfrm>
          <a:prstGeom prst="rect">
            <a:avLst/>
          </a:prstGeom>
          <a:noFill/>
        </p:spPr>
      </p:pic>
      <p:pic>
        <p:nvPicPr>
          <p:cNvPr id="13" name="Picture 13" descr="27r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5849888"/>
            <a:ext cx="1008112" cy="1008112"/>
          </a:xfrm>
          <a:prstGeom prst="rect">
            <a:avLst/>
          </a:prstGeom>
          <a:noFill/>
        </p:spPr>
      </p:pic>
      <p:pic>
        <p:nvPicPr>
          <p:cNvPr id="14" name="Picture 13" descr="27r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5849888"/>
            <a:ext cx="1008112" cy="1008112"/>
          </a:xfrm>
          <a:prstGeom prst="rect">
            <a:avLst/>
          </a:prstGeom>
          <a:noFill/>
        </p:spPr>
      </p:pic>
      <p:pic>
        <p:nvPicPr>
          <p:cNvPr id="15" name="Picture 13" descr="27r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5850409"/>
            <a:ext cx="1007591" cy="1007591"/>
          </a:xfrm>
          <a:prstGeom prst="rect">
            <a:avLst/>
          </a:prstGeom>
          <a:noFill/>
        </p:spPr>
      </p:pic>
      <p:pic>
        <p:nvPicPr>
          <p:cNvPr id="16" name="Picture 13" descr="27r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5850409"/>
            <a:ext cx="1007591" cy="1007591"/>
          </a:xfrm>
          <a:prstGeom prst="rect">
            <a:avLst/>
          </a:prstGeom>
          <a:noFill/>
        </p:spPr>
      </p:pic>
      <p:pic>
        <p:nvPicPr>
          <p:cNvPr id="17" name="Picture 13" descr="27r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5850409"/>
            <a:ext cx="1007591" cy="1007591"/>
          </a:xfrm>
          <a:prstGeom prst="rect">
            <a:avLst/>
          </a:prstGeom>
          <a:noFill/>
        </p:spPr>
      </p:pic>
      <p:pic>
        <p:nvPicPr>
          <p:cNvPr id="18" name="Picture 13" descr="27r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5850409"/>
            <a:ext cx="1007591" cy="1007591"/>
          </a:xfrm>
          <a:prstGeom prst="rect">
            <a:avLst/>
          </a:prstGeom>
          <a:noFill/>
        </p:spPr>
      </p:pic>
      <p:pic>
        <p:nvPicPr>
          <p:cNvPr id="19" name="Picture 13" descr="27r2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36409" y="5850409"/>
            <a:ext cx="1007591" cy="1007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16834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C:\Users\user\Desktop\P128012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36912"/>
            <a:ext cx="3632820" cy="3299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476672"/>
            <a:ext cx="7906072" cy="1785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АКЦИЯ   </a:t>
            </a:r>
            <a:endParaRPr lang="en-US" sz="36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en-US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Полотно</a:t>
            </a:r>
            <a:r>
              <a:rPr 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памяти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  <a:endParaRPr lang="ru-RU" sz="3600" i="1" dirty="0"/>
          </a:p>
        </p:txBody>
      </p:sp>
      <p:pic>
        <p:nvPicPr>
          <p:cNvPr id="7" name="Picture 7" descr="J007614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51226" y="5589240"/>
            <a:ext cx="2880809" cy="1268760"/>
          </a:xfrm>
          <a:prstGeom prst="rect">
            <a:avLst/>
          </a:prstGeom>
          <a:noFill/>
        </p:spPr>
      </p:pic>
      <p:pic>
        <p:nvPicPr>
          <p:cNvPr id="11" name="Picture 7" descr="J007614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3191" y="5589240"/>
            <a:ext cx="2880809" cy="1268760"/>
          </a:xfrm>
          <a:prstGeom prst="rect">
            <a:avLst/>
          </a:prstGeom>
          <a:noFill/>
        </p:spPr>
      </p:pic>
      <p:pic>
        <p:nvPicPr>
          <p:cNvPr id="12" name="Picture 7" descr="J007614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1262" y="5589240"/>
            <a:ext cx="2880809" cy="1268760"/>
          </a:xfrm>
          <a:prstGeom prst="rect">
            <a:avLst/>
          </a:prstGeom>
          <a:noFill/>
        </p:spPr>
      </p:pic>
      <p:pic>
        <p:nvPicPr>
          <p:cNvPr id="13" name="Picture 7" descr="J007614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0526" y="5373216"/>
            <a:ext cx="3371306" cy="1484784"/>
          </a:xfrm>
          <a:prstGeom prst="rect">
            <a:avLst/>
          </a:prstGeom>
          <a:noFill/>
        </p:spPr>
      </p:pic>
      <p:pic>
        <p:nvPicPr>
          <p:cNvPr id="14" name="Рисунок 13" descr="C:\Users\user\Desktop\P128012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1988840"/>
            <a:ext cx="3744416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116834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7032"/>
            <a:ext cx="4444224" cy="296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cec64568948145eb7f8bb93e84g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0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404664"/>
            <a:ext cx="6048672" cy="18722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АКЦИЯ   </a:t>
            </a:r>
            <a:endParaRPr lang="en-US" sz="36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«ЦВЕТЫ ПОБЕДЫ»</a:t>
            </a:r>
            <a:endParaRPr lang="ru-RU" sz="3600" i="1" dirty="0"/>
          </a:p>
        </p:txBody>
      </p:sp>
      <p:pic>
        <p:nvPicPr>
          <p:cNvPr id="3075" name="Picture 3" descr="C:\Users\user\Desktop\бессмертный полк Света\DSC_00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2928" y="1916832"/>
            <a:ext cx="432048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116834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204864"/>
            <a:ext cx="3008134" cy="4055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476672"/>
            <a:ext cx="7906072" cy="178595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Шествие </a:t>
            </a:r>
          </a:p>
          <a:p>
            <a:pPr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«Бессмертного полка»</a:t>
            </a:r>
          </a:p>
          <a:p>
            <a:pPr algn="ctr">
              <a:buNone/>
            </a:pP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онлайн-формате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7" descr="J007614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51226" y="6021288"/>
            <a:ext cx="2880809" cy="836712"/>
          </a:xfrm>
          <a:prstGeom prst="rect">
            <a:avLst/>
          </a:prstGeom>
          <a:noFill/>
        </p:spPr>
      </p:pic>
      <p:pic>
        <p:nvPicPr>
          <p:cNvPr id="11" name="Picture 7" descr="J007614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3191" y="6093296"/>
            <a:ext cx="2880809" cy="764704"/>
          </a:xfrm>
          <a:prstGeom prst="rect">
            <a:avLst/>
          </a:prstGeom>
          <a:noFill/>
        </p:spPr>
      </p:pic>
      <p:pic>
        <p:nvPicPr>
          <p:cNvPr id="12" name="Picture 7" descr="J007614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41262" y="5949280"/>
            <a:ext cx="2880809" cy="908720"/>
          </a:xfrm>
          <a:prstGeom prst="rect">
            <a:avLst/>
          </a:prstGeom>
          <a:noFill/>
        </p:spPr>
      </p:pic>
      <p:pic>
        <p:nvPicPr>
          <p:cNvPr id="13" name="Picture 7" descr="J0076146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90526" y="5877272"/>
            <a:ext cx="3371306" cy="980728"/>
          </a:xfrm>
          <a:prstGeom prst="rect">
            <a:avLst/>
          </a:prstGeom>
          <a:noFill/>
        </p:spPr>
      </p:pic>
      <p:pic>
        <p:nvPicPr>
          <p:cNvPr id="4100" name="Picture 4" descr="https://i.mycdn.me/i?r=AyH4iRPQ2q0otWIFepML2LxRJkHqJAMyINsFdpqSvDkB5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2204864"/>
            <a:ext cx="3816424" cy="214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https://i.mycdn.me/i?r=AyH4iRPQ2q0otWIFepML2LxRIz9opf8YLQrbWCXb22w40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4365104"/>
            <a:ext cx="3744416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116834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476672"/>
            <a:ext cx="7906072" cy="1785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ИТОГ НАШЕЙ РАБОТЫ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7" descr="J007614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94998" y="5805264"/>
            <a:ext cx="3624582" cy="1052736"/>
          </a:xfrm>
          <a:prstGeom prst="rect">
            <a:avLst/>
          </a:prstGeom>
          <a:noFill/>
        </p:spPr>
      </p:pic>
      <p:pic>
        <p:nvPicPr>
          <p:cNvPr id="11" name="Picture 7" descr="J007614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3191" y="5733256"/>
            <a:ext cx="4237159" cy="1124744"/>
          </a:xfrm>
          <a:prstGeom prst="rect">
            <a:avLst/>
          </a:prstGeom>
          <a:noFill/>
        </p:spPr>
      </p:pic>
      <p:pic>
        <p:nvPicPr>
          <p:cNvPr id="12" name="Picture 7" descr="J007614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1262" y="5805264"/>
            <a:ext cx="3337366" cy="1052736"/>
          </a:xfrm>
          <a:prstGeom prst="rect">
            <a:avLst/>
          </a:prstGeom>
          <a:noFill/>
        </p:spPr>
      </p:pic>
      <p:pic>
        <p:nvPicPr>
          <p:cNvPr id="13" name="Picture 7" descr="J007614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0526" y="5877272"/>
            <a:ext cx="3371306" cy="980728"/>
          </a:xfrm>
          <a:prstGeom prst="rect">
            <a:avLst/>
          </a:prstGeom>
          <a:noFill/>
        </p:spPr>
      </p:pic>
      <p:pic>
        <p:nvPicPr>
          <p:cNvPr id="91138" name="Picture 2" descr="C:\Users\user\Desktop\Новая папка (2)\DSC_0030.JPG"/>
          <p:cNvPicPr>
            <a:picLocks noChangeAspect="1" noChangeArrowheads="1"/>
          </p:cNvPicPr>
          <p:nvPr/>
        </p:nvPicPr>
        <p:blipFill>
          <a:blip r:embed="rId6" cstate="print"/>
          <a:srcRect t="13158" b="15789"/>
          <a:stretch>
            <a:fillRect/>
          </a:stretch>
        </p:blipFill>
        <p:spPr bwMode="auto">
          <a:xfrm>
            <a:off x="2339752" y="1124744"/>
            <a:ext cx="516857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39" name="Picture 3" descr="C:\Users\user\Desktop\Новая папка (2)\DSC_00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3789040"/>
            <a:ext cx="3312368" cy="220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140" name="Picture 4" descr="C:\Users\user\Desktop\Новая папка (2)\DSC_0033.JPG"/>
          <p:cNvPicPr>
            <a:picLocks noChangeAspect="1" noChangeArrowheads="1"/>
          </p:cNvPicPr>
          <p:nvPr/>
        </p:nvPicPr>
        <p:blipFill>
          <a:blip r:embed="rId8" cstate="print"/>
          <a:srcRect t="22340" b="13830"/>
          <a:stretch>
            <a:fillRect/>
          </a:stretch>
        </p:blipFill>
        <p:spPr bwMode="auto">
          <a:xfrm>
            <a:off x="4067437" y="3789040"/>
            <a:ext cx="507656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116834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476672"/>
            <a:ext cx="7906072" cy="1785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   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 НАГРАДЫ</a:t>
            </a:r>
            <a:endParaRPr lang="ru-RU" sz="3600" i="1" dirty="0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6081" name="Object 1"/>
          <p:cNvGraphicFramePr>
            <a:graphicFrameLocks noChangeAspect="1"/>
          </p:cNvGraphicFramePr>
          <p:nvPr/>
        </p:nvGraphicFramePr>
        <p:xfrm>
          <a:off x="1763688" y="1268760"/>
          <a:ext cx="1927599" cy="2592288"/>
        </p:xfrm>
        <a:graphic>
          <a:graphicData uri="http://schemas.openxmlformats.org/presentationml/2006/ole">
            <p:oleObj spid="_x0000_s46081" name="Acrobat Document" r:id="rId6" imgW="5667037" imgH="8019809" progId="AcroExch.Document.DC">
              <p:embed/>
            </p:oleObj>
          </a:graphicData>
        </a:graphic>
      </p:graphicFrame>
      <p:pic>
        <p:nvPicPr>
          <p:cNvPr id="16" name="Рисунок 15" descr="C:\Users\user\Desktop\Свидетельство Факультативное занятие _Создание слайд-шоу _Бессмертный полк_ в программе _Bolide Creator_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1412776"/>
            <a:ext cx="1944216" cy="29028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6876256" y="3645024"/>
          <a:ext cx="1987060" cy="2736304"/>
        </p:xfrm>
        <a:graphic>
          <a:graphicData uri="http://schemas.openxmlformats.org/presentationml/2006/ole">
            <p:oleObj spid="_x0000_s46083" name="Acrobat Document" r:id="rId8" imgW="5667037" imgH="8019809" progId="AcroExch.Document.DC">
              <p:embed/>
            </p:oleObj>
          </a:graphicData>
        </a:graphic>
      </p:graphicFrame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827584" y="3284984"/>
          <a:ext cx="2106234" cy="2808312"/>
        </p:xfrm>
        <a:graphic>
          <a:graphicData uri="http://schemas.openxmlformats.org/presentationml/2006/ole">
            <p:oleObj spid="_x0000_s46085" name="Acrobat Document" r:id="rId9" imgW="5667037" imgH="8019809" progId="AcroExch.Document.DC">
              <p:embed/>
            </p:oleObj>
          </a:graphicData>
        </a:graphic>
      </p:graphicFrame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6087" name="Object 7"/>
          <p:cNvGraphicFramePr>
            <a:graphicFrameLocks noChangeAspect="1"/>
          </p:cNvGraphicFramePr>
          <p:nvPr/>
        </p:nvGraphicFramePr>
        <p:xfrm>
          <a:off x="2627784" y="3789040"/>
          <a:ext cx="2088232" cy="2821733"/>
        </p:xfrm>
        <a:graphic>
          <a:graphicData uri="http://schemas.openxmlformats.org/presentationml/2006/ole">
            <p:oleObj spid="_x0000_s46087" name="Acrobat Document" r:id="rId10" imgW="5667037" imgH="8019809" progId="AcroExch.Document.DC">
              <p:embed/>
            </p:oleObj>
          </a:graphicData>
        </a:graphic>
      </p:graphicFrame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6089" name="Object 9"/>
          <p:cNvGraphicFramePr>
            <a:graphicFrameLocks noChangeAspect="1"/>
          </p:cNvGraphicFramePr>
          <p:nvPr/>
        </p:nvGraphicFramePr>
        <p:xfrm>
          <a:off x="6444208" y="1196752"/>
          <a:ext cx="1884160" cy="2664296"/>
        </p:xfrm>
        <a:graphic>
          <a:graphicData uri="http://schemas.openxmlformats.org/presentationml/2006/ole">
            <p:oleObj spid="_x0000_s46089" name="Acrobat Document" r:id="rId11" imgW="5667037" imgH="8019809" progId="AcroExch.Document.DC">
              <p:embed/>
            </p:oleObj>
          </a:graphicData>
        </a:graphic>
      </p:graphicFrame>
      <p:pic>
        <p:nvPicPr>
          <p:cNvPr id="25" name="Рисунок 24" descr="C:\Users\user\Desktop\грамоты  2 полугодие 2020\Свидетельство проекта infourok.ru №ГЖ36640019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8024" y="3933056"/>
            <a:ext cx="1872208" cy="2695748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116834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A3CB4-A31A-4496-AC90-533757FAE86F}" type="slidenum">
              <a:rPr lang="ru-RU"/>
              <a:pPr/>
              <a:t>18</a:t>
            </a:fld>
            <a:endParaRPr lang="ru-RU"/>
          </a:p>
        </p:txBody>
      </p:sp>
      <p:pic>
        <p:nvPicPr>
          <p:cNvPr id="77843" name="Рисунок 5" descr="2557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76250"/>
            <a:ext cx="7956550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rgbClr val="808080">
                <a:alpha val="50000"/>
              </a:srgbClr>
            </a:prstShdw>
          </a:effec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0113" cy="6858000"/>
          </a:xfrm>
          <a:prstGeom prst="rect">
            <a:avLst/>
          </a:prstGeom>
          <a:noFill/>
        </p:spPr>
      </p:pic>
      <p:pic>
        <p:nvPicPr>
          <p:cNvPr id="77829" name="Picture 5" descr="line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0"/>
            <a:ext cx="581025" cy="6826250"/>
          </a:xfrm>
          <a:prstGeom prst="rect">
            <a:avLst/>
          </a:prstGeom>
          <a:noFill/>
        </p:spPr>
      </p:pic>
      <p:pic>
        <p:nvPicPr>
          <p:cNvPr id="77830" name="Picture 6" descr="6a70e8b6773489a1db393f098a274c08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3243262" y="3243262"/>
            <a:ext cx="6858000" cy="371475"/>
          </a:xfrm>
          <a:prstGeom prst="rect">
            <a:avLst/>
          </a:prstGeom>
          <a:noFill/>
        </p:spPr>
      </p:pic>
      <p:sp>
        <p:nvSpPr>
          <p:cNvPr id="77832" name="WordArt 8" descr="27r2"/>
          <p:cNvSpPr>
            <a:spLocks noChangeArrowheads="1" noChangeShapeType="1" noTextEdit="1"/>
          </p:cNvSpPr>
          <p:nvPr/>
        </p:nvSpPr>
        <p:spPr bwMode="auto">
          <a:xfrm>
            <a:off x="2268538" y="549275"/>
            <a:ext cx="4824412" cy="424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Великая </a:t>
            </a:r>
          </a:p>
          <a:p>
            <a:pPr algn="ctr"/>
            <a:r>
              <a:rPr lang="ru-RU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война </a:t>
            </a:r>
          </a:p>
          <a:p>
            <a:pPr algn="ctr"/>
            <a:r>
              <a:rPr lang="ru-RU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и </a:t>
            </a:r>
          </a:p>
          <a:p>
            <a:pPr algn="ctr"/>
            <a:r>
              <a:rPr lang="ru-RU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великая </a:t>
            </a:r>
          </a:p>
          <a:p>
            <a:pPr algn="ctr"/>
            <a:r>
              <a:rPr lang="ru-RU" sz="3600" b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tile tx="0" ty="0" sx="100000" sy="100000" flip="none" algn="tl"/>
                </a:blipFill>
                <a:effectLst>
                  <a:prstShdw prst="shdw13" dist="53882" dir="13500000">
                    <a:schemeClr val="tx1">
                      <a:alpha val="50000"/>
                    </a:schemeClr>
                  </a:prstShdw>
                </a:effectLst>
                <a:latin typeface="Arial"/>
                <a:cs typeface="Arial"/>
              </a:rPr>
              <a:t>победа.</a:t>
            </a:r>
          </a:p>
        </p:txBody>
      </p:sp>
      <p:pic>
        <p:nvPicPr>
          <p:cNvPr id="778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3888" y="31750"/>
            <a:ext cx="900112" cy="6858000"/>
          </a:xfrm>
          <a:prstGeom prst="rect">
            <a:avLst/>
          </a:prstGeom>
          <a:noFill/>
        </p:spPr>
      </p:pic>
      <p:pic>
        <p:nvPicPr>
          <p:cNvPr id="77834" name="Picture 10" descr="line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31750"/>
            <a:ext cx="581025" cy="6826250"/>
          </a:xfrm>
          <a:prstGeom prst="rect">
            <a:avLst/>
          </a:prstGeom>
          <a:noFill/>
        </p:spPr>
      </p:pic>
      <p:pic>
        <p:nvPicPr>
          <p:cNvPr id="77835" name="Picture 11" descr="6a70e8b6773489a1db393f098a274c08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29263" y="3243262"/>
            <a:ext cx="6858000" cy="371475"/>
          </a:xfrm>
          <a:prstGeom prst="rect">
            <a:avLst/>
          </a:prstGeom>
          <a:noFill/>
        </p:spPr>
      </p:pic>
      <p:pic>
        <p:nvPicPr>
          <p:cNvPr id="77837" name="Picture 13" descr="27r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5638800"/>
            <a:ext cx="1219200" cy="1219200"/>
          </a:xfrm>
          <a:prstGeom prst="rect">
            <a:avLst/>
          </a:prstGeom>
          <a:noFill/>
        </p:spPr>
      </p:pic>
      <p:pic>
        <p:nvPicPr>
          <p:cNvPr id="77838" name="Picture 14" descr="27r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5638800"/>
            <a:ext cx="1219200" cy="1219200"/>
          </a:xfrm>
          <a:prstGeom prst="rect">
            <a:avLst/>
          </a:prstGeom>
          <a:noFill/>
        </p:spPr>
      </p:pic>
      <p:pic>
        <p:nvPicPr>
          <p:cNvPr id="77839" name="Picture 15" descr="27r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5638800"/>
            <a:ext cx="1368425" cy="1219200"/>
          </a:xfrm>
          <a:prstGeom prst="rect">
            <a:avLst/>
          </a:prstGeom>
          <a:noFill/>
        </p:spPr>
      </p:pic>
      <p:pic>
        <p:nvPicPr>
          <p:cNvPr id="77840" name="Picture 16" descr="27r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5638800"/>
            <a:ext cx="1366837" cy="1219200"/>
          </a:xfrm>
          <a:prstGeom prst="rect">
            <a:avLst/>
          </a:prstGeom>
          <a:noFill/>
        </p:spPr>
      </p:pic>
      <p:pic>
        <p:nvPicPr>
          <p:cNvPr id="77841" name="Picture 17" descr="27r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638800"/>
            <a:ext cx="1223962" cy="1219200"/>
          </a:xfrm>
          <a:prstGeom prst="rect">
            <a:avLst/>
          </a:prstGeom>
          <a:noFill/>
        </p:spPr>
      </p:pic>
      <p:pic>
        <p:nvPicPr>
          <p:cNvPr id="77842" name="Picture 18" descr="27r2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488" y="5638800"/>
            <a:ext cx="1290637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14" name="Picture 6" descr="line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5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20" y="260648"/>
            <a:ext cx="8401080" cy="58259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Cambria" pitchFamily="18" charset="0"/>
              </a:rPr>
              <a:t>Как началась Великая Отечественная  война.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60" y="980728"/>
            <a:ext cx="8229600" cy="185738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en-US" sz="2400" dirty="0" smtClean="0"/>
              <a:t>    </a:t>
            </a:r>
            <a:r>
              <a:rPr lang="ru-RU" sz="2400" dirty="0" smtClean="0"/>
              <a:t>Каждый год в весенние апрельские и майские дни российский народ вспоминает событиях, которые прошли много лет назад: страшные годы Великой Отечественной войны. Мы чтим память павших героев фронта и тыла, вспоминаем тех,  кто ещё недавно был с нами, почитаем тех, кто жив.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8596" y="2928934"/>
            <a:ext cx="375873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3857628"/>
            <a:ext cx="385765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3000372"/>
            <a:ext cx="2541706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7" descr="J0076146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5854700"/>
            <a:ext cx="2278063" cy="1003300"/>
          </a:xfrm>
          <a:prstGeom prst="rect">
            <a:avLst/>
          </a:prstGeom>
          <a:noFill/>
        </p:spPr>
      </p:pic>
      <p:pic>
        <p:nvPicPr>
          <p:cNvPr id="8" name="Picture 7" descr="J0076146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760" y="5854700"/>
            <a:ext cx="2278063" cy="1003300"/>
          </a:xfrm>
          <a:prstGeom prst="rect">
            <a:avLst/>
          </a:prstGeom>
          <a:noFill/>
        </p:spPr>
      </p:pic>
      <p:pic>
        <p:nvPicPr>
          <p:cNvPr id="9" name="Picture 7" descr="J0076146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5854700"/>
            <a:ext cx="2278063" cy="1003300"/>
          </a:xfrm>
          <a:prstGeom prst="rect">
            <a:avLst/>
          </a:prstGeom>
          <a:noFill/>
        </p:spPr>
      </p:pic>
      <p:pic>
        <p:nvPicPr>
          <p:cNvPr id="10" name="Picture 7" descr="J0076146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65937" y="5854700"/>
            <a:ext cx="2278063" cy="1003300"/>
          </a:xfrm>
          <a:prstGeom prst="rect">
            <a:avLst/>
          </a:prstGeom>
          <a:noFill/>
        </p:spPr>
      </p:pic>
      <p:pic>
        <p:nvPicPr>
          <p:cNvPr id="11" name="Picture 7" descr="J0076146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854700"/>
            <a:ext cx="2278063" cy="1003300"/>
          </a:xfrm>
          <a:prstGeom prst="rect">
            <a:avLst/>
          </a:prstGeom>
          <a:noFill/>
        </p:spPr>
      </p:pic>
      <p:pic>
        <p:nvPicPr>
          <p:cNvPr id="16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642910" y="5429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84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27BE9745-45A5-4344-899F-3A04A516DAA8}" type="slidenum">
              <a:rPr lang="ru-RU"/>
              <a:pPr/>
              <a:t>3</a:t>
            </a:fld>
            <a:endParaRPr lang="ru-RU"/>
          </a:p>
        </p:txBody>
      </p:sp>
      <p:pic>
        <p:nvPicPr>
          <p:cNvPr id="9223" name="Picture 7" descr="J007614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4700"/>
            <a:ext cx="2278063" cy="1003300"/>
          </a:xfrm>
          <a:prstGeom prst="rect">
            <a:avLst/>
          </a:prstGeom>
          <a:noFill/>
        </p:spPr>
      </p:pic>
      <p:pic>
        <p:nvPicPr>
          <p:cNvPr id="9224" name="Picture 8" descr="J007614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5854700"/>
            <a:ext cx="2278062" cy="1003300"/>
          </a:xfrm>
          <a:prstGeom prst="rect">
            <a:avLst/>
          </a:prstGeom>
          <a:noFill/>
        </p:spPr>
      </p:pic>
      <p:pic>
        <p:nvPicPr>
          <p:cNvPr id="9225" name="Picture 9" descr="J007614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5854700"/>
            <a:ext cx="2278063" cy="1003300"/>
          </a:xfrm>
          <a:prstGeom prst="rect">
            <a:avLst/>
          </a:prstGeom>
          <a:noFill/>
        </p:spPr>
      </p:pic>
      <p:pic>
        <p:nvPicPr>
          <p:cNvPr id="9226" name="Picture 10" descr="J007614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5854700"/>
            <a:ext cx="2555875" cy="1003300"/>
          </a:xfrm>
          <a:prstGeom prst="rect">
            <a:avLst/>
          </a:prstGeom>
          <a:noFill/>
        </p:spPr>
      </p:pic>
      <p:sp>
        <p:nvSpPr>
          <p:cNvPr id="9227" name="WordArt 11" descr="27r2"/>
          <p:cNvSpPr>
            <a:spLocks noChangeArrowheads="1" noChangeShapeType="1" noTextEdit="1"/>
          </p:cNvSpPr>
          <p:nvPr/>
        </p:nvSpPr>
        <p:spPr bwMode="auto">
          <a:xfrm>
            <a:off x="971600" y="5157192"/>
            <a:ext cx="7561263" cy="11525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944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1941 - 1945 гг.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51520" y="2426697"/>
            <a:ext cx="44651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304800"/>
            <a:r>
              <a:rPr lang="ru-RU" sz="2400" dirty="0">
                <a:latin typeface="Sylfaen" pitchFamily="18" charset="0"/>
              </a:rPr>
              <a:t>  </a:t>
            </a:r>
          </a:p>
        </p:txBody>
      </p:sp>
      <p:pic>
        <p:nvPicPr>
          <p:cNvPr id="10" name="Священная войн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6381328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user\Desktop\бессмертный полк Света\DSC_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2504" y="332656"/>
            <a:ext cx="388843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бессмертный полк Света\DSC_00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060848"/>
            <a:ext cx="4032448" cy="268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2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8" name="Picture 6" descr="line4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9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14358" y="260648"/>
            <a:ext cx="8329642" cy="58259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Акция «Бессмертный полк»</a:t>
            </a:r>
            <a:endParaRPr lang="ru-RU" sz="3200" b="1" i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1560" y="764704"/>
            <a:ext cx="8229600" cy="192882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dirty="0" smtClean="0"/>
              <a:t>    </a:t>
            </a:r>
            <a:endParaRPr lang="ru-RU" sz="2400" dirty="0"/>
          </a:p>
        </p:txBody>
      </p:sp>
      <p:pic>
        <p:nvPicPr>
          <p:cNvPr id="2050" name="Picture 2" descr="C:\Users\user\Desktop\полк для фильма\полк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052736"/>
            <a:ext cx="4339018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esktop\полк для фильма\полк1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789040"/>
            <a:ext cx="5090917" cy="2825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45F5-2973-442F-8076-ABEB64552493}" type="slidenum">
              <a:rPr lang="ru-RU"/>
              <a:pPr/>
              <a:t>5</a:t>
            </a:fld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4653136"/>
            <a:ext cx="7705725" cy="2017712"/>
          </a:xfrm>
        </p:spPr>
        <p:txBody>
          <a:bodyPr/>
          <a:lstStyle/>
          <a:p>
            <a:pPr marL="0" indent="365125">
              <a:lnSpc>
                <a:spcPct val="128000"/>
              </a:lnSpc>
              <a:spcBef>
                <a:spcPts val="600"/>
              </a:spcBef>
              <a:buFont typeface="Wingdings" pitchFamily="2" charset="2"/>
              <a:buNone/>
            </a:pPr>
            <a:endParaRPr lang="ru-RU" sz="2200" dirty="0">
              <a:latin typeface="Sylfaen" pitchFamily="18" charset="0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3" cy="6858000"/>
          </a:xfrm>
          <a:prstGeom prst="rect">
            <a:avLst/>
          </a:prstGeom>
          <a:noFill/>
        </p:spPr>
      </p:pic>
      <p:pic>
        <p:nvPicPr>
          <p:cNvPr id="15367" name="Picture 7" descr="line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0"/>
            <a:ext cx="581025" cy="6826250"/>
          </a:xfrm>
          <a:prstGeom prst="rect">
            <a:avLst/>
          </a:prstGeom>
          <a:noFill/>
        </p:spPr>
      </p:pic>
      <p:pic>
        <p:nvPicPr>
          <p:cNvPr id="15368" name="Picture 8" descr="6a70e8b6773489a1db393f098a274c08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243262" y="3243262"/>
            <a:ext cx="6858000" cy="371475"/>
          </a:xfrm>
          <a:prstGeom prst="rect">
            <a:avLst/>
          </a:prstGeom>
          <a:noFill/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600044" y="0"/>
            <a:ext cx="8543956" cy="654032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 err="1" smtClean="0">
                <a:latin typeface="Cambria" pitchFamily="18" charset="0"/>
              </a:rPr>
              <a:t>Бессмертный</a:t>
            </a:r>
            <a:r>
              <a:rPr lang="en-US" sz="2800" b="1" i="1" dirty="0" smtClean="0">
                <a:latin typeface="Cambria" pitchFamily="18" charset="0"/>
              </a:rPr>
              <a:t> </a:t>
            </a:r>
            <a:r>
              <a:rPr lang="en-US" sz="2800" b="1" i="1" dirty="0" err="1" smtClean="0">
                <a:latin typeface="Cambria" pitchFamily="18" charset="0"/>
              </a:rPr>
              <a:t>полк</a:t>
            </a:r>
            <a:r>
              <a:rPr lang="en-US" sz="2800" b="1" i="1" dirty="0" smtClean="0">
                <a:latin typeface="Cambria" pitchFamily="18" charset="0"/>
              </a:rPr>
              <a:t> </a:t>
            </a:r>
            <a:r>
              <a:rPr lang="en-US" sz="2800" b="1" i="1" dirty="0" err="1" smtClean="0">
                <a:latin typeface="Cambria" pitchFamily="18" charset="0"/>
              </a:rPr>
              <a:t>нашего</a:t>
            </a:r>
            <a:r>
              <a:rPr lang="en-US" sz="2800" b="1" i="1" dirty="0" smtClean="0">
                <a:latin typeface="Cambria" pitchFamily="18" charset="0"/>
              </a:rPr>
              <a:t> </a:t>
            </a:r>
            <a:r>
              <a:rPr lang="en-US" sz="2800" b="1" i="1" dirty="0" err="1" smtClean="0">
                <a:latin typeface="Cambria" pitchFamily="18" charset="0"/>
              </a:rPr>
              <a:t>класса</a:t>
            </a:r>
            <a:endParaRPr lang="ru-RU" sz="2800" b="1" i="1" dirty="0">
              <a:latin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836711"/>
            <a:ext cx="4106676" cy="261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3645024"/>
            <a:ext cx="4564063" cy="3032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06EC2-B94B-4E45-981A-6B9DE71B1C33}" type="slidenum">
              <a:rPr lang="ru-RU"/>
              <a:pPr/>
              <a:t>6</a:t>
            </a:fld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16390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6391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pic>
        <p:nvPicPr>
          <p:cNvPr id="11" name="Рисунок 10" descr="C:\Users\Света\Desktop\бессмертный полк Света\DSC_00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2636912"/>
            <a:ext cx="5904656" cy="3982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763688" y="548680"/>
            <a:ext cx="64087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Бессметрный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полк</a:t>
            </a:r>
            <a:endParaRPr lang="en-US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n-US" dirty="0" smtClean="0"/>
          </a:p>
          <a:p>
            <a:pPr algn="ctr"/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 2019 году у нас в полку было 39 человек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5536" y="404664"/>
            <a:ext cx="8496944" cy="1785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/>
              <a:t>   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СЕГОДНЯШНИЙ ДЕНЬ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>
              <a:buNone/>
            </a:pP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НАШЕМ ПОЛКУ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64 ЧЕЛОВЕКА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Рисунок 10" descr="C:\Users\Света\Desktop\наш бес полк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844825"/>
            <a:ext cx="3744416" cy="216024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2" name="Рисунок 11" descr="C:\Users\user\Desktop\новый полк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356992"/>
            <a:ext cx="3773808" cy="25058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3" name="Picture 7" descr="J0076146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854700"/>
            <a:ext cx="2278063" cy="1003300"/>
          </a:xfrm>
          <a:prstGeom prst="rect">
            <a:avLst/>
          </a:prstGeom>
          <a:noFill/>
        </p:spPr>
      </p:pic>
      <p:pic>
        <p:nvPicPr>
          <p:cNvPr id="14" name="Picture 7" descr="J0076146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5854700"/>
            <a:ext cx="2278063" cy="1003300"/>
          </a:xfrm>
          <a:prstGeom prst="rect">
            <a:avLst/>
          </a:prstGeom>
          <a:noFill/>
        </p:spPr>
      </p:pic>
      <p:pic>
        <p:nvPicPr>
          <p:cNvPr id="15" name="Picture 7" descr="J0076146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5854700"/>
            <a:ext cx="2278063" cy="1003300"/>
          </a:xfrm>
          <a:prstGeom prst="rect">
            <a:avLst/>
          </a:prstGeom>
          <a:noFill/>
        </p:spPr>
      </p:pic>
      <p:pic>
        <p:nvPicPr>
          <p:cNvPr id="16" name="Picture 7" descr="J0076146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5937" y="5854700"/>
            <a:ext cx="2278063" cy="100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486609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476672"/>
            <a:ext cx="7906072" cy="1785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   </a:t>
            </a:r>
            <a:r>
              <a:rPr 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</a:t>
            </a:r>
            <a:r>
              <a:rPr lang="en-US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наших</a:t>
            </a:r>
            <a:r>
              <a:rPr 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героях</a:t>
            </a:r>
            <a:endParaRPr lang="ru-RU" sz="3600" i="1" dirty="0"/>
          </a:p>
        </p:txBody>
      </p:sp>
      <p:pic>
        <p:nvPicPr>
          <p:cNvPr id="14" name="Рисунок 13" descr="C:\Users\user\Desktop\SAM_40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76853">
            <a:off x="6767773" y="1467015"/>
            <a:ext cx="2196677" cy="2052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Рисунок 14" descr="C:\Users\user\Desktop\SAM_40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340768"/>
            <a:ext cx="2155638" cy="2022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Света\Desktop\б полк редактировано 2\3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05421">
            <a:off x="1088117" y="1452111"/>
            <a:ext cx="1495156" cy="2320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8" name="Picture 2" descr="C:\Users\user\Desktop\б полк редактировано 2\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83271">
            <a:off x="743132" y="3947776"/>
            <a:ext cx="2022111" cy="2823191"/>
          </a:xfrm>
          <a:prstGeom prst="rect">
            <a:avLst/>
          </a:prstGeom>
          <a:noFill/>
        </p:spPr>
      </p:pic>
      <p:pic>
        <p:nvPicPr>
          <p:cNvPr id="4099" name="Picture 3" descr="C:\Users\user\Desktop\б полк редактировано 2\3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4005064"/>
            <a:ext cx="1840571" cy="2664296"/>
          </a:xfrm>
          <a:prstGeom prst="rect">
            <a:avLst/>
          </a:prstGeom>
          <a:noFill/>
        </p:spPr>
      </p:pic>
      <p:pic>
        <p:nvPicPr>
          <p:cNvPr id="4100" name="Picture 4" descr="C:\Users\user\Desktop\б полк редактировано 2\3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445420">
            <a:off x="4124798" y="3899646"/>
            <a:ext cx="1775128" cy="2569564"/>
          </a:xfrm>
          <a:prstGeom prst="rect">
            <a:avLst/>
          </a:prstGeom>
          <a:noFill/>
        </p:spPr>
      </p:pic>
      <p:pic>
        <p:nvPicPr>
          <p:cNvPr id="4101" name="Picture 5" descr="C:\Users\user\Desktop\б полк редактировано 2\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78229">
            <a:off x="7158574" y="4046854"/>
            <a:ext cx="1818210" cy="2538512"/>
          </a:xfrm>
          <a:prstGeom prst="rect">
            <a:avLst/>
          </a:prstGeom>
          <a:noFill/>
        </p:spPr>
      </p:pic>
      <p:pic>
        <p:nvPicPr>
          <p:cNvPr id="1026" name="Picture 2" descr="C:\Users\user\Desktop\б полк редактировано 2\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319716">
            <a:off x="2599029" y="1179132"/>
            <a:ext cx="1790724" cy="2500138"/>
          </a:xfrm>
          <a:prstGeom prst="rect">
            <a:avLst/>
          </a:prstGeom>
          <a:noFill/>
        </p:spPr>
      </p:pic>
      <p:pic>
        <p:nvPicPr>
          <p:cNvPr id="55297" name="Picture 1" descr="C:\Users\user\Desktop\б полк редактировано 2\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112" y="4077072"/>
            <a:ext cx="1849605" cy="2582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16834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5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0" y="0"/>
            <a:ext cx="900113" cy="6858000"/>
            <a:chOff x="0" y="0"/>
            <a:chExt cx="900113" cy="6858000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00113" cy="6858000"/>
            </a:xfrm>
            <a:prstGeom prst="rect">
              <a:avLst/>
            </a:prstGeom>
            <a:noFill/>
          </p:spPr>
        </p:pic>
        <p:pic>
          <p:nvPicPr>
            <p:cNvPr id="9" name="Picture 6" descr="line4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0"/>
              <a:ext cx="581025" cy="6826250"/>
            </a:xfrm>
            <a:prstGeom prst="rect">
              <a:avLst/>
            </a:prstGeom>
            <a:noFill/>
          </p:spPr>
        </p:pic>
        <p:pic>
          <p:nvPicPr>
            <p:cNvPr id="10" name="Picture 7" descr="6a70e8b6773489a1db393f098a274c08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-3243262" y="3243262"/>
              <a:ext cx="6858000" cy="371475"/>
            </a:xfrm>
            <a:prstGeom prst="rect">
              <a:avLst/>
            </a:prstGeom>
            <a:noFill/>
          </p:spPr>
        </p:pic>
      </p:grp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476672"/>
            <a:ext cx="7906072" cy="178595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   </a:t>
            </a:r>
            <a:r>
              <a:rPr 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</a:t>
            </a:r>
            <a:r>
              <a:rPr lang="en-US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наших</a:t>
            </a:r>
            <a:r>
              <a:rPr 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героях</a:t>
            </a:r>
            <a:endParaRPr lang="ru-RU" sz="3600" i="1" dirty="0"/>
          </a:p>
        </p:txBody>
      </p:sp>
      <p:pic>
        <p:nvPicPr>
          <p:cNvPr id="5122" name="Picture 2" descr="C:\Users\user\Desktop\б полк редактировано 2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63657">
            <a:off x="1035237" y="767009"/>
            <a:ext cx="1973843" cy="2755801"/>
          </a:xfrm>
          <a:prstGeom prst="rect">
            <a:avLst/>
          </a:prstGeom>
          <a:noFill/>
        </p:spPr>
      </p:pic>
      <p:pic>
        <p:nvPicPr>
          <p:cNvPr id="5123" name="Picture 3" descr="C:\Users\user\Desktop\б полк редактировано 2\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62222">
            <a:off x="3131840" y="1268760"/>
            <a:ext cx="1805151" cy="2520280"/>
          </a:xfrm>
          <a:prstGeom prst="rect">
            <a:avLst/>
          </a:prstGeom>
          <a:noFill/>
        </p:spPr>
      </p:pic>
      <p:pic>
        <p:nvPicPr>
          <p:cNvPr id="5124" name="Picture 4" descr="C:\Users\user\Desktop\б полк редактировано 2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24728">
            <a:off x="5255986" y="1196752"/>
            <a:ext cx="1908302" cy="2664296"/>
          </a:xfrm>
          <a:prstGeom prst="rect">
            <a:avLst/>
          </a:prstGeom>
          <a:noFill/>
        </p:spPr>
      </p:pic>
      <p:pic>
        <p:nvPicPr>
          <p:cNvPr id="5125" name="Picture 5" descr="C:\Users\user\Desktop\б полк редактировано 2\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65342">
            <a:off x="666247" y="4069099"/>
            <a:ext cx="1934786" cy="2701271"/>
          </a:xfrm>
          <a:prstGeom prst="rect">
            <a:avLst/>
          </a:prstGeom>
          <a:noFill/>
        </p:spPr>
      </p:pic>
      <p:pic>
        <p:nvPicPr>
          <p:cNvPr id="5126" name="Picture 6" descr="C:\Users\user\Desktop\б полк редактировано 2\1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05630">
            <a:off x="7105212" y="1010793"/>
            <a:ext cx="1890041" cy="2638800"/>
          </a:xfrm>
          <a:prstGeom prst="rect">
            <a:avLst/>
          </a:prstGeom>
          <a:noFill/>
        </p:spPr>
      </p:pic>
      <p:pic>
        <p:nvPicPr>
          <p:cNvPr id="5127" name="Picture 7" descr="C:\Users\user\Desktop\б полк редактировано 2\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41852">
            <a:off x="7183769" y="4033651"/>
            <a:ext cx="1741408" cy="2520754"/>
          </a:xfrm>
          <a:prstGeom prst="rect">
            <a:avLst/>
          </a:prstGeom>
          <a:noFill/>
        </p:spPr>
      </p:pic>
      <p:pic>
        <p:nvPicPr>
          <p:cNvPr id="5128" name="Picture 8" descr="C:\Users\user\Desktop\б полк редактировано 2\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181384">
            <a:off x="2267744" y="4221088"/>
            <a:ext cx="1785538" cy="2636912"/>
          </a:xfrm>
          <a:prstGeom prst="rect">
            <a:avLst/>
          </a:prstGeom>
          <a:noFill/>
        </p:spPr>
      </p:pic>
      <p:pic>
        <p:nvPicPr>
          <p:cNvPr id="54274" name="Picture 2" descr="C:\Users\user\Desktop\б полк редактировано 2\2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36096" y="4005064"/>
            <a:ext cx="1890041" cy="2638800"/>
          </a:xfrm>
          <a:prstGeom prst="rect">
            <a:avLst/>
          </a:prstGeom>
          <a:noFill/>
        </p:spPr>
      </p:pic>
      <p:pic>
        <p:nvPicPr>
          <p:cNvPr id="54273" name="Picture 1" descr="C:\Users\user\Desktop\б полк редактировано 2\1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3928" y="4077072"/>
            <a:ext cx="1733962" cy="2420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116834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Разрез">
  <a:themeElements>
    <a:clrScheme name="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</TotalTime>
  <Words>159</Words>
  <Application>Microsoft Office PowerPoint</Application>
  <PresentationFormat>Экран (4:3)</PresentationFormat>
  <Paragraphs>45</Paragraphs>
  <Slides>18</Slides>
  <Notes>2</Notes>
  <HiddenSlides>0</HiddenSlides>
  <MMClips>2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Разрез</vt:lpstr>
      <vt:lpstr>Оформление по умолчанию</vt:lpstr>
      <vt:lpstr>Acrobat Document</vt:lpstr>
      <vt:lpstr>Слайд 1</vt:lpstr>
      <vt:lpstr>Как началась Великая Отечественная  война.</vt:lpstr>
      <vt:lpstr>Слайд 3</vt:lpstr>
      <vt:lpstr>Акция «Бессмертный полк»</vt:lpstr>
      <vt:lpstr>Бессмертный полк нашего класса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ааа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user</cp:lastModifiedBy>
  <cp:revision>113</cp:revision>
  <dcterms:created xsi:type="dcterms:W3CDTF">2008-04-02T15:48:22Z</dcterms:created>
  <dcterms:modified xsi:type="dcterms:W3CDTF">2021-04-25T19:01:41Z</dcterms:modified>
</cp:coreProperties>
</file>