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</p:sldMasterIdLst>
  <p:notesMasterIdLst>
    <p:notesMasterId r:id="rId12"/>
  </p:notesMasterIdLst>
  <p:sldIdLst>
    <p:sldId id="260" r:id="rId4"/>
    <p:sldId id="262" r:id="rId5"/>
    <p:sldId id="275" r:id="rId6"/>
    <p:sldId id="276" r:id="rId7"/>
    <p:sldId id="265" r:id="rId8"/>
    <p:sldId id="278" r:id="rId9"/>
    <p:sldId id="267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B77F-356B-4B6E-AC5B-EFD0F39E107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58AD8-3D4A-4B41-AC5E-FF82940F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6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3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6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0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7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0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3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4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72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2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70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70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46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83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8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46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1E86-8F1D-4D93-99FB-1292F4CDA8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3E5F-E390-433A-BC92-B7CAA81505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D99CA-697A-4869-AACD-FBB3CEF05D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22BA3-1046-4C89-8A03-3E28E8C077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1%D0%B5%D0%BC%D1%8C%D1%8F%20%D0%BA%D0%B0%D1%80%D1%82%D0%B8%D0%BD%D0%BA%D0%B0&amp;noreask=1&amp;img_url=http://maifamili.ucoz.ru/foto/1.jpg&amp;pos=0&amp;rpt=simage&amp;lr=2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source=wiz&amp;text=%D1%81%D0%B5%D0%BC%D1%8C%D1%8F%20%D0%BA%D0%B0%D1%80%D1%82%D0%B8%D0%BD%D0%BA%D0%B0&amp;noreask=1&amp;img_url=http://www.pravoslavie.ru/sas/image/100890/89083.p.jpg?0.8474660255587093&amp;pos=15&amp;rpt=simage&amp;lr=2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2.wmv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F%D1%91%D1%82%D1%80%20%D0%B8%20%D1%84%D0%B5%D0%B2%D1%80%D0%BE%D0%BD%D0%B8%D1%8F%20%D0%BC%D1%83%D1%80%D0%BE%D0%BC%D1%81%D0%BA%D0%B8%D0%B5%20%D0%B8%D0%BA%D0%BE%D0%BD%D0%B0&amp;noreask=1&amp;pos=2&amp;rpt=simage&amp;lr=2&amp;uinfo=sw-1349-sh-651-fw-1124-fh-448-pd-1&amp;img_url=http://www.3rim.ru/img/petr-fevronja-ikona.jpg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99393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028" y="5229200"/>
            <a:ext cx="231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класс</a:t>
            </a:r>
            <a:endParaRPr lang="ru-RU" sz="54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074" y="876812"/>
            <a:ext cx="764985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Основы </a:t>
            </a:r>
          </a:p>
          <a:p>
            <a:pPr algn="ctr"/>
            <a:r>
              <a:rPr lang="ru-RU" sz="8000" b="1" cap="none" spc="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православной </a:t>
            </a:r>
          </a:p>
          <a:p>
            <a:pPr algn="ctr"/>
            <a:r>
              <a:rPr lang="ru-RU" sz="8000" b="1" cap="none" spc="0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культуры</a:t>
            </a:r>
            <a:endParaRPr lang="ru-RU" sz="8000" b="1" cap="none" spc="0" dirty="0">
              <a:ln w="381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55" y="0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429" y="2945587"/>
            <a:ext cx="4496744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телидиро</a:t>
            </a:r>
            <a:endParaRPr lang="ru-RU" sz="72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9300" y="1019591"/>
            <a:ext cx="3567002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болювь</a:t>
            </a:r>
            <a:endParaRPr lang="ru-RU" sz="72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7714" y="4698519"/>
            <a:ext cx="2270173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едит</a:t>
            </a:r>
            <a:endParaRPr lang="ru-RU" sz="72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9300" y="1039161"/>
            <a:ext cx="3567002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любовь</a:t>
            </a:r>
            <a:endParaRPr lang="ru-RU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429" y="2945586"/>
            <a:ext cx="4496744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родители</a:t>
            </a:r>
            <a:endParaRPr lang="ru-RU" sz="72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7714" y="4698519"/>
            <a:ext cx="2270173" cy="120032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дети</a:t>
            </a:r>
            <a:endParaRPr lang="ru-RU" sz="72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0" y="-241177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7371" y="0"/>
            <a:ext cx="23937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u="sng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</a:t>
            </a:r>
            <a:endParaRPr lang="ru-RU" sz="7200" b="1" u="sng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4524" y="980728"/>
            <a:ext cx="31736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</a:t>
            </a:r>
            <a:endParaRPr lang="ru-RU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4865" y="2636912"/>
            <a:ext cx="24338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u="sng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endParaRPr lang="ru-RU" sz="7200" b="1" u="sng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132" y="3645024"/>
            <a:ext cx="82132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знать, что такое </a:t>
            </a:r>
          </a:p>
          <a:p>
            <a:pPr algn="ctr"/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христианская семья</a:t>
            </a:r>
            <a:endParaRPr lang="ru-RU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im0-tub-ru.yandex.net/i?id=202575014-6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7" y="2014511"/>
            <a:ext cx="2650890" cy="1824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im2-tub-ru.yandex.net/i?id=471318906-6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2025959"/>
            <a:ext cx="2452997" cy="181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695227" y="980727"/>
            <a:ext cx="82809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христианская семья</a:t>
            </a:r>
            <a:endParaRPr lang="ru-RU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3" y="-99392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I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699"/>
            <a:ext cx="2808312" cy="231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210" y="2858160"/>
            <a:ext cx="8820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«Ковчег -(ковать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) кованый сосуд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окованный сундук,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храненья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сбереженья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чего-либо».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(В.И. Даль. Толковый словарь живого великорусского языка)</a:t>
            </a:r>
          </a:p>
          <a:p>
            <a:pPr algn="ctr"/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97152"/>
            <a:ext cx="83552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«Ковчег-ларец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или сосуд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хранения ценных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предметов».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(С.И. Ожегов. Толковый словарь.)</a:t>
            </a:r>
          </a:p>
          <a:p>
            <a:pPr algn="ctr"/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17809">
            <a:off x="2960649" y="1676043"/>
            <a:ext cx="27049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Ожегов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17809">
            <a:off x="3101409" y="1167911"/>
            <a:ext cx="27049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Даль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99393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29593"/>
              </p:ext>
            </p:extLst>
          </p:nvPr>
        </p:nvGraphicFramePr>
        <p:xfrm>
          <a:off x="611560" y="1296947"/>
          <a:ext cx="8208912" cy="4598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346"/>
                <a:gridCol w="5092566"/>
              </a:tblGrid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Символы брака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означают?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943634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вступление в брак в православии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9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знак, что жених и невеста готовы всё претерпеть ради сохранения семьи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 вечности и неразрывности </a:t>
                      </a:r>
                      <a:br>
                        <a:rPr lang="ru-RU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брачного союза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01255" y="2420888"/>
            <a:ext cx="2411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Венчание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0270" y="3450195"/>
            <a:ext cx="25651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Венцы для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венчания</a:t>
            </a:r>
            <a:endParaRPr lang="ru-RU" sz="3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6996" y="5013176"/>
            <a:ext cx="1891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99393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5083"/>
          <a:stretch>
            <a:fillRect/>
          </a:stretch>
        </p:blipFill>
        <p:spPr bwMode="auto">
          <a:xfrm>
            <a:off x="3128863" y="537820"/>
            <a:ext cx="295828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940413"/>
            <a:ext cx="64075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81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ВЕНЧАНИЕ</a:t>
            </a:r>
            <a:endParaRPr lang="ru-RU" sz="8800" b="1" cap="none" spc="0" dirty="0">
              <a:ln w="38100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99393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s08.radikal.ru/i181/1109/a4/a330f3e70b2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9584" r="7975" b="8716"/>
          <a:stretch/>
        </p:blipFill>
        <p:spPr bwMode="auto">
          <a:xfrm>
            <a:off x="479368" y="548680"/>
            <a:ext cx="3833499" cy="47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624" y="5552460"/>
            <a:ext cx="84245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Пётр и </a:t>
            </a:r>
            <a:r>
              <a:rPr lang="ru-RU" sz="4800" b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Феврония</a:t>
            </a:r>
            <a:r>
              <a:rPr lang="ru-RU" sz="48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Муромские</a:t>
            </a:r>
            <a:endParaRPr lang="ru-RU" sz="48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i4.photo.2gis.com/images/geo/0/30258560050658399_e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82881"/>
            <a:ext cx="3210908" cy="452734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55" y="0"/>
            <a:ext cx="9358313" cy="709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062" y="1359771"/>
            <a:ext cx="27666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4566" y="2060848"/>
            <a:ext cx="3403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26028" y="1383850"/>
            <a:ext cx="17379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9977" y="116632"/>
            <a:ext cx="828091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христианская семья</a:t>
            </a:r>
            <a:endParaRPr lang="ru-RU" sz="7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276" y="3041756"/>
            <a:ext cx="34339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венчание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2010" y="3088608"/>
            <a:ext cx="3019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6" y="4221088"/>
            <a:ext cx="461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7572" y="5373216"/>
            <a:ext cx="44342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послушание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51659" y="4463955"/>
            <a:ext cx="2660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</a:t>
            </a:r>
            <a:endParaRPr lang="ru-RU" sz="6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118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RePack by Diakov</cp:lastModifiedBy>
  <cp:revision>16</cp:revision>
  <dcterms:created xsi:type="dcterms:W3CDTF">2014-11-30T16:01:51Z</dcterms:created>
  <dcterms:modified xsi:type="dcterms:W3CDTF">2021-04-10T18:00:46Z</dcterms:modified>
</cp:coreProperties>
</file>