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76" r:id="rId2"/>
    <p:sldId id="319" r:id="rId3"/>
    <p:sldId id="321" r:id="rId4"/>
    <p:sldId id="355" r:id="rId5"/>
    <p:sldId id="362" r:id="rId6"/>
    <p:sldId id="373" r:id="rId7"/>
    <p:sldId id="371" r:id="rId8"/>
    <p:sldId id="361" r:id="rId9"/>
    <p:sldId id="364" r:id="rId10"/>
    <p:sldId id="356" r:id="rId11"/>
    <p:sldId id="369" r:id="rId12"/>
    <p:sldId id="370" r:id="rId13"/>
    <p:sldId id="367" r:id="rId14"/>
    <p:sldId id="366" r:id="rId15"/>
    <p:sldId id="359" r:id="rId16"/>
    <p:sldId id="320" r:id="rId17"/>
    <p:sldId id="372" r:id="rId18"/>
    <p:sldId id="365" r:id="rId19"/>
    <p:sldId id="358" r:id="rId20"/>
    <p:sldId id="337" r:id="rId21"/>
    <p:sldId id="374" r:id="rId22"/>
    <p:sldId id="357" r:id="rId23"/>
    <p:sldId id="331" r:id="rId24"/>
    <p:sldId id="375" r:id="rId25"/>
    <p:sldId id="360" r:id="rId26"/>
    <p:sldId id="354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ECFF"/>
    <a:srgbClr val="FFCCFF"/>
    <a:srgbClr val="FFFFFF"/>
    <a:srgbClr val="FFFFCC"/>
    <a:srgbClr val="958C55"/>
    <a:srgbClr val="CC3399"/>
    <a:srgbClr val="00CC00"/>
    <a:srgbClr val="663300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B0C07-3170-408E-BC02-DF9372BD83B1}" type="doc">
      <dgm:prSet loTypeId="urn:microsoft.com/office/officeart/2005/8/layout/radial4" loCatId="relationship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D6F86DD-2B1C-474A-A6EE-39CE742726EB}">
      <dgm:prSet phldrT="[Текст]"/>
      <dgm:spPr/>
      <dgm:t>
        <a:bodyPr/>
        <a:lstStyle/>
        <a:p>
          <a:r>
            <a:rPr lang="ru-RU" dirty="0" smtClean="0"/>
            <a:t>ИВАН </a:t>
          </a:r>
          <a:r>
            <a:rPr lang="en-US" dirty="0" smtClean="0"/>
            <a:t>III</a:t>
          </a:r>
          <a:endParaRPr lang="ru-RU" dirty="0"/>
        </a:p>
      </dgm:t>
    </dgm:pt>
    <dgm:pt modelId="{9877B74E-6C7E-4682-8017-ADAE1F319C1D}" type="parTrans" cxnId="{A53ED3D7-B8FC-4F74-B42E-C248E5284361}">
      <dgm:prSet/>
      <dgm:spPr/>
      <dgm:t>
        <a:bodyPr/>
        <a:lstStyle/>
        <a:p>
          <a:endParaRPr lang="ru-RU"/>
        </a:p>
      </dgm:t>
    </dgm:pt>
    <dgm:pt modelId="{A01767E0-3530-48DA-9A1E-2CE67E109E45}" type="sibTrans" cxnId="{A53ED3D7-B8FC-4F74-B42E-C248E5284361}">
      <dgm:prSet/>
      <dgm:spPr/>
      <dgm:t>
        <a:bodyPr/>
        <a:lstStyle/>
        <a:p>
          <a:endParaRPr lang="ru-RU"/>
        </a:p>
      </dgm:t>
    </dgm:pt>
    <dgm:pt modelId="{7E53C5DB-89D6-47F4-981F-C9EC796E15DF}">
      <dgm:prSet phldrT="[Текст]" custT="1"/>
      <dgm:spPr/>
      <dgm:t>
        <a:bodyPr/>
        <a:lstStyle/>
        <a:p>
          <a:r>
            <a:rPr lang="ru-RU" sz="1600" b="1" dirty="0" smtClean="0"/>
            <a:t>ЗАЛОЖЕНЫ ОСНОВЫ КРЕПОСТНОЙ СИТЕМЫ ХОЗЯЙСТВОВАНИЯ. КРЕСТЬЯНИН МОГ УЙТИ ОТ СВОЕГО ХОЗЯИНА ТОЛЬКО В ДВУХНЕДЕЛЬНЫЙ ПЕРИОД (ДО И ПОСЛЕ ЮРЬЕВА ДНЯ – 26 НОЯБРЯ)</a:t>
          </a:r>
          <a:endParaRPr lang="ru-RU" sz="1600" b="1" dirty="0"/>
        </a:p>
      </dgm:t>
    </dgm:pt>
    <dgm:pt modelId="{B23E5194-DE81-40DD-8B73-A109A4F2A64E}" type="parTrans" cxnId="{DE35BD1B-B776-4269-AEC0-8FC6D3E4A884}">
      <dgm:prSet/>
      <dgm:spPr/>
      <dgm:t>
        <a:bodyPr/>
        <a:lstStyle/>
        <a:p>
          <a:endParaRPr lang="ru-RU"/>
        </a:p>
      </dgm:t>
    </dgm:pt>
    <dgm:pt modelId="{8A7B7F52-6E23-49E7-81B1-832E4FEF89BC}" type="sibTrans" cxnId="{DE35BD1B-B776-4269-AEC0-8FC6D3E4A884}">
      <dgm:prSet/>
      <dgm:spPr/>
      <dgm:t>
        <a:bodyPr/>
        <a:lstStyle/>
        <a:p>
          <a:endParaRPr lang="ru-RU"/>
        </a:p>
      </dgm:t>
    </dgm:pt>
    <dgm:pt modelId="{ED758971-2DD3-4043-AE78-F731537D3D78}">
      <dgm:prSet phldrT="[Текст]" custT="1"/>
      <dgm:spPr/>
      <dgm:t>
        <a:bodyPr/>
        <a:lstStyle/>
        <a:p>
          <a:r>
            <a:rPr lang="ru-RU" sz="1600" b="1" dirty="0" smtClean="0"/>
            <a:t>ФОРМИРОВАНИЕ АППАРАТА УПРАВЛЕНИЯ ЦЕНТРАЛИЗОВАННОГО ГОСУДАРСТВА </a:t>
          </a:r>
        </a:p>
        <a:p>
          <a:r>
            <a:rPr lang="ru-RU" sz="1600" b="1" dirty="0" smtClean="0"/>
            <a:t>(СУДЕБНИК 1697 Г.)</a:t>
          </a:r>
          <a:endParaRPr lang="ru-RU" sz="1600" b="1" dirty="0"/>
        </a:p>
      </dgm:t>
    </dgm:pt>
    <dgm:pt modelId="{24640DAF-594A-48F7-94BF-7D6C2C1F7C37}" type="parTrans" cxnId="{BED12EF0-3813-43BD-9229-95A85FDD2CB7}">
      <dgm:prSet/>
      <dgm:spPr/>
      <dgm:t>
        <a:bodyPr/>
        <a:lstStyle/>
        <a:p>
          <a:endParaRPr lang="ru-RU"/>
        </a:p>
      </dgm:t>
    </dgm:pt>
    <dgm:pt modelId="{CF9302FD-DE6F-4BE7-9B79-48AB859F4E2A}" type="sibTrans" cxnId="{BED12EF0-3813-43BD-9229-95A85FDD2CB7}">
      <dgm:prSet/>
      <dgm:spPr/>
      <dgm:t>
        <a:bodyPr/>
        <a:lstStyle/>
        <a:p>
          <a:endParaRPr lang="ru-RU"/>
        </a:p>
      </dgm:t>
    </dgm:pt>
    <dgm:pt modelId="{1A52B6F6-1E99-4C7E-828B-E51A3504902B}">
      <dgm:prSet phldrT="[Текст]" custT="1"/>
      <dgm:spPr/>
      <dgm:t>
        <a:bodyPr/>
        <a:lstStyle/>
        <a:p>
          <a:r>
            <a:rPr lang="ru-RU" sz="1600" b="1" dirty="0" smtClean="0"/>
            <a:t>ПРИСОЕДИНЕНИЕ К МОСКВЕ ЯРОСЛАВЛЯ, РОСТОВА, НОВГОРОДА, ТВЕРИ</a:t>
          </a:r>
          <a:endParaRPr lang="ru-RU" sz="1600" b="1" dirty="0"/>
        </a:p>
      </dgm:t>
    </dgm:pt>
    <dgm:pt modelId="{F7774470-9E51-48EA-9BD2-4A95EB64F922}" type="parTrans" cxnId="{AD8798EE-C060-4C46-9843-B4CD7A8826B6}">
      <dgm:prSet/>
      <dgm:spPr/>
      <dgm:t>
        <a:bodyPr/>
        <a:lstStyle/>
        <a:p>
          <a:endParaRPr lang="ru-RU"/>
        </a:p>
      </dgm:t>
    </dgm:pt>
    <dgm:pt modelId="{55F052C4-8AC0-42FD-BC1F-A6AEF012847B}" type="sibTrans" cxnId="{AD8798EE-C060-4C46-9843-B4CD7A8826B6}">
      <dgm:prSet/>
      <dgm:spPr/>
      <dgm:t>
        <a:bodyPr/>
        <a:lstStyle/>
        <a:p>
          <a:endParaRPr lang="ru-RU"/>
        </a:p>
      </dgm:t>
    </dgm:pt>
    <dgm:pt modelId="{2E419BA7-502B-4304-996D-30FFE30664EA}">
      <dgm:prSet custT="1"/>
      <dgm:spPr/>
      <dgm:t>
        <a:bodyPr/>
        <a:lstStyle/>
        <a:p>
          <a:r>
            <a:rPr lang="ru-RU" sz="1600" b="1" dirty="0" smtClean="0"/>
            <a:t>ОКОНЧАТЕЛЬНАЯ ЛИКВИДАЦИЯ МОНГОЛО-ТАТАРСКОГО ИГА В РЕЗУЛЬТАТЕ «СТОЯНИЯ НА УГРЕ» (1480 Г.)</a:t>
          </a:r>
          <a:endParaRPr lang="ru-RU" sz="1600" b="1" dirty="0"/>
        </a:p>
      </dgm:t>
    </dgm:pt>
    <dgm:pt modelId="{7D2EA713-7F65-4D72-B8CD-83B75A39615B}" type="parTrans" cxnId="{1C41ECDE-7D60-43B4-A34B-E598F2788A37}">
      <dgm:prSet/>
      <dgm:spPr/>
      <dgm:t>
        <a:bodyPr/>
        <a:lstStyle/>
        <a:p>
          <a:endParaRPr lang="ru-RU"/>
        </a:p>
      </dgm:t>
    </dgm:pt>
    <dgm:pt modelId="{4C7127FD-1F93-4DC4-874D-3B592EA51BA8}" type="sibTrans" cxnId="{1C41ECDE-7D60-43B4-A34B-E598F2788A37}">
      <dgm:prSet/>
      <dgm:spPr/>
      <dgm:t>
        <a:bodyPr/>
        <a:lstStyle/>
        <a:p>
          <a:endParaRPr lang="ru-RU"/>
        </a:p>
      </dgm:t>
    </dgm:pt>
    <dgm:pt modelId="{C5FB1641-4865-4538-8E61-EC6A7EB79ECB}">
      <dgm:prSet custT="1"/>
      <dgm:spPr/>
      <dgm:t>
        <a:bodyPr/>
        <a:lstStyle/>
        <a:p>
          <a:r>
            <a:rPr lang="ru-RU" sz="1600" b="1" dirty="0" smtClean="0"/>
            <a:t>ФОРМИРОВАНИЕ ДВОРЯНСКОГО ОПОЛЧЕНИЯ. </a:t>
          </a:r>
        </a:p>
        <a:p>
          <a:r>
            <a:rPr lang="ru-RU" sz="1600" b="1" dirty="0" smtClean="0"/>
            <a:t>ДВОРЯНЕ ПОЛУЧАЮТ ПОМЕСТЬЯ</a:t>
          </a:r>
          <a:endParaRPr lang="ru-RU" sz="1600" b="1" dirty="0"/>
        </a:p>
      </dgm:t>
    </dgm:pt>
    <dgm:pt modelId="{5105EF7C-67A6-4320-83AF-1E2D420798C6}" type="parTrans" cxnId="{907AA66F-E623-49A3-A972-A3BD4C374B83}">
      <dgm:prSet/>
      <dgm:spPr/>
      <dgm:t>
        <a:bodyPr/>
        <a:lstStyle/>
        <a:p>
          <a:endParaRPr lang="ru-RU"/>
        </a:p>
      </dgm:t>
    </dgm:pt>
    <dgm:pt modelId="{FF412F56-14AE-4002-88BA-694E90012831}" type="sibTrans" cxnId="{907AA66F-E623-49A3-A972-A3BD4C374B83}">
      <dgm:prSet/>
      <dgm:spPr/>
      <dgm:t>
        <a:bodyPr/>
        <a:lstStyle/>
        <a:p>
          <a:endParaRPr lang="ru-RU"/>
        </a:p>
      </dgm:t>
    </dgm:pt>
    <dgm:pt modelId="{CA9F58F0-82AC-42B9-8289-CF10828D3557}">
      <dgm:prSet custT="1"/>
      <dgm:spPr/>
      <dgm:t>
        <a:bodyPr/>
        <a:lstStyle/>
        <a:p>
          <a:r>
            <a:rPr lang="ru-RU" sz="1600" b="1" dirty="0" smtClean="0"/>
            <a:t>НАЧАЛО СКЛАДЫВАНИЯ СОСЛОВИЙ И СИСТЕМЫ СОСЛОВНОГО САМОУПРАВЛЕНИЯ  (СУДЕБНИК 1497 Г.)</a:t>
          </a:r>
          <a:endParaRPr lang="ru-RU" sz="1600" b="1" dirty="0"/>
        </a:p>
      </dgm:t>
    </dgm:pt>
    <dgm:pt modelId="{7E919F1A-1485-4994-9C53-74CF9139659F}" type="parTrans" cxnId="{54C7EF4C-1886-42ED-8CC3-76374B0AB79F}">
      <dgm:prSet/>
      <dgm:spPr/>
      <dgm:t>
        <a:bodyPr/>
        <a:lstStyle/>
        <a:p>
          <a:endParaRPr lang="ru-RU"/>
        </a:p>
      </dgm:t>
    </dgm:pt>
    <dgm:pt modelId="{623B78B9-FA5A-4ACD-AC8B-063F22B8849D}" type="sibTrans" cxnId="{54C7EF4C-1886-42ED-8CC3-76374B0AB79F}">
      <dgm:prSet/>
      <dgm:spPr/>
      <dgm:t>
        <a:bodyPr/>
        <a:lstStyle/>
        <a:p>
          <a:endParaRPr lang="ru-RU"/>
        </a:p>
      </dgm:t>
    </dgm:pt>
    <dgm:pt modelId="{0AF332CD-59D7-4006-8D17-3EB2421BDDF3}">
      <dgm:prSet custT="1"/>
      <dgm:spPr/>
      <dgm:t>
        <a:bodyPr/>
        <a:lstStyle/>
        <a:p>
          <a:r>
            <a:rPr lang="ru-RU" sz="1600" b="1" dirty="0" smtClean="0"/>
            <a:t>ОФОРМЛЕНИЕ ИДЕОЛОГИИ РОССИЙСКОГО ГОСУДАРСТВА. УТВЕРЖДЕНИЕ ГЕРБА С ИЗОБРАЖЕНИЕМ ДВУГЛАВОГО ОРЛА</a:t>
          </a:r>
          <a:endParaRPr lang="ru-RU" sz="1600" b="1" dirty="0"/>
        </a:p>
      </dgm:t>
    </dgm:pt>
    <dgm:pt modelId="{BCDB87F1-22B0-4ADF-A9EF-40E3903282A0}" type="parTrans" cxnId="{C3B32352-C03B-468E-88A4-EAE4A30DDE6E}">
      <dgm:prSet/>
      <dgm:spPr/>
      <dgm:t>
        <a:bodyPr/>
        <a:lstStyle/>
        <a:p>
          <a:endParaRPr lang="ru-RU"/>
        </a:p>
      </dgm:t>
    </dgm:pt>
    <dgm:pt modelId="{45F9B0B5-62EB-4B15-AEF2-1601998462A6}" type="sibTrans" cxnId="{C3B32352-C03B-468E-88A4-EAE4A30DDE6E}">
      <dgm:prSet/>
      <dgm:spPr/>
      <dgm:t>
        <a:bodyPr/>
        <a:lstStyle/>
        <a:p>
          <a:endParaRPr lang="ru-RU"/>
        </a:p>
      </dgm:t>
    </dgm:pt>
    <dgm:pt modelId="{7C986B0A-82C2-4C83-84A5-51CCEC48873A}" type="pres">
      <dgm:prSet presAssocID="{F32B0C07-3170-408E-BC02-DF9372BD83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A461-46A6-4D65-849F-02632CB6E589}" type="pres">
      <dgm:prSet presAssocID="{7D6F86DD-2B1C-474A-A6EE-39CE742726EB}" presName="centerShape" presStyleLbl="node0" presStyleIdx="0" presStyleCnt="1"/>
      <dgm:spPr/>
      <dgm:t>
        <a:bodyPr/>
        <a:lstStyle/>
        <a:p>
          <a:endParaRPr lang="ru-RU"/>
        </a:p>
      </dgm:t>
    </dgm:pt>
    <dgm:pt modelId="{127A2BB1-F15E-4112-AA14-DE327C4829BC}" type="pres">
      <dgm:prSet presAssocID="{B23E5194-DE81-40DD-8B73-A109A4F2A64E}" presName="parTrans" presStyleLbl="bgSibTrans2D1" presStyleIdx="0" presStyleCnt="7" custScaleX="14992" custLinFactNeighborX="50146" custLinFactNeighborY="28849"/>
      <dgm:spPr/>
      <dgm:t>
        <a:bodyPr/>
        <a:lstStyle/>
        <a:p>
          <a:endParaRPr lang="ru-RU"/>
        </a:p>
      </dgm:t>
    </dgm:pt>
    <dgm:pt modelId="{E74C2309-22C8-4104-BE1A-F2F6C4723DB7}" type="pres">
      <dgm:prSet presAssocID="{7E53C5DB-89D6-47F4-981F-C9EC796E15DF}" presName="node" presStyleLbl="node1" presStyleIdx="0" presStyleCnt="7" custScaleX="202648" custScaleY="189433" custRadScaleRad="79748" custRadScaleInc="-28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EA528-D434-4A61-9706-DECC8A605056}" type="pres">
      <dgm:prSet presAssocID="{24640DAF-594A-48F7-94BF-7D6C2C1F7C37}" presName="parTrans" presStyleLbl="bgSibTrans2D1" presStyleIdx="1" presStyleCnt="7" custScaleX="19318" custLinFactNeighborX="48399" custLinFactNeighborY="31655"/>
      <dgm:spPr/>
      <dgm:t>
        <a:bodyPr/>
        <a:lstStyle/>
        <a:p>
          <a:endParaRPr lang="ru-RU"/>
        </a:p>
      </dgm:t>
    </dgm:pt>
    <dgm:pt modelId="{6EDA2C90-C553-4872-A876-B7D81AFF89E9}" type="pres">
      <dgm:prSet presAssocID="{ED758971-2DD3-4043-AE78-F731537D3D78}" presName="node" presStyleLbl="node1" presStyleIdx="1" presStyleCnt="7" custScaleX="206241" custRadScaleRad="84191" custRadScaleInc="-3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21F1F-8FA3-449D-A8DE-B94E02A3A032}" type="pres">
      <dgm:prSet presAssocID="{F7774470-9E51-48EA-9BD2-4A95EB64F922}" presName="parTrans" presStyleLbl="bgSibTrans2D1" presStyleIdx="2" presStyleCnt="7" custAng="1336389" custScaleX="58410" custLinFactNeighborX="34837" custLinFactNeighborY="27376"/>
      <dgm:spPr/>
      <dgm:t>
        <a:bodyPr/>
        <a:lstStyle/>
        <a:p>
          <a:endParaRPr lang="ru-RU"/>
        </a:p>
      </dgm:t>
    </dgm:pt>
    <dgm:pt modelId="{BE13B78A-1268-433C-88B0-AA9E7D8F4BFE}" type="pres">
      <dgm:prSet presAssocID="{1A52B6F6-1E99-4C7E-828B-E51A3504902B}" presName="node" presStyleLbl="node1" presStyleIdx="2" presStyleCnt="7" custScaleX="230121" custRadScaleRad="100726" custRadScaleInc="-38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F6A94-9F8E-473F-B084-C816B8560220}" type="pres">
      <dgm:prSet presAssocID="{7D2EA713-7F65-4D72-B8CD-83B75A39615B}" presName="parTrans" presStyleLbl="bgSibTrans2D1" presStyleIdx="3" presStyleCnt="7" custAng="21566767" custLinFactNeighborX="-2935" custLinFactNeighborY="24398"/>
      <dgm:spPr/>
      <dgm:t>
        <a:bodyPr/>
        <a:lstStyle/>
        <a:p>
          <a:endParaRPr lang="ru-RU"/>
        </a:p>
      </dgm:t>
    </dgm:pt>
    <dgm:pt modelId="{58CFF0BC-5FAF-4950-97D9-9E4012F37CE8}" type="pres">
      <dgm:prSet presAssocID="{2E419BA7-502B-4304-996D-30FFE30664EA}" presName="node" presStyleLbl="node1" presStyleIdx="3" presStyleCnt="7" custScaleX="271115" custRadScaleRad="111495" custRadScaleInc="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535F7-18B2-4DAB-BD7D-465C16FCE982}" type="pres">
      <dgm:prSet presAssocID="{5105EF7C-67A6-4320-83AF-1E2D420798C6}" presName="parTrans" presStyleLbl="bgSibTrans2D1" presStyleIdx="4" presStyleCnt="7" custAng="20371641" custScaleX="52074" custLinFactNeighborX="-42880" custLinFactNeighborY="32576"/>
      <dgm:spPr/>
      <dgm:t>
        <a:bodyPr/>
        <a:lstStyle/>
        <a:p>
          <a:endParaRPr lang="ru-RU"/>
        </a:p>
      </dgm:t>
    </dgm:pt>
    <dgm:pt modelId="{E9ADF829-2DCB-4722-BB9B-7A23BA8CE6DA}" type="pres">
      <dgm:prSet presAssocID="{C5FB1641-4865-4538-8E61-EC6A7EB79ECB}" presName="node" presStyleLbl="node1" presStyleIdx="4" presStyleCnt="7" custScaleX="233437" custRadScaleRad="94472" custRadScaleInc="42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FD403-AA57-46DF-8576-C6747737A629}" type="pres">
      <dgm:prSet presAssocID="{7E919F1A-1485-4994-9C53-74CF9139659F}" presName="parTrans" presStyleLbl="bgSibTrans2D1" presStyleIdx="5" presStyleCnt="7" custScaleX="19023" custLinFactNeighborX="-48552" custLinFactNeighborY="43955"/>
      <dgm:spPr/>
      <dgm:t>
        <a:bodyPr/>
        <a:lstStyle/>
        <a:p>
          <a:endParaRPr lang="ru-RU"/>
        </a:p>
      </dgm:t>
    </dgm:pt>
    <dgm:pt modelId="{4503F6E6-B9C0-4ACB-941B-9D17AB275902}" type="pres">
      <dgm:prSet presAssocID="{CA9F58F0-82AC-42B9-8289-CF10828D3557}" presName="node" presStyleLbl="node1" presStyleIdx="5" presStyleCnt="7" custScaleX="208071" custRadScaleRad="79914" custRadScaleInc="14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3A82-7608-4231-9845-9C4D77C48EA4}" type="pres">
      <dgm:prSet presAssocID="{BCDB87F1-22B0-4ADF-A9EF-40E3903282A0}" presName="parTrans" presStyleLbl="bgSibTrans2D1" presStyleIdx="6" presStyleCnt="7" custScaleX="14589" custLinFactNeighborX="-46075" custLinFactNeighborY="6888"/>
      <dgm:spPr/>
      <dgm:t>
        <a:bodyPr/>
        <a:lstStyle/>
        <a:p>
          <a:endParaRPr lang="ru-RU"/>
        </a:p>
      </dgm:t>
    </dgm:pt>
    <dgm:pt modelId="{07146E21-ED99-4C29-A578-73ACA3856C38}" type="pres">
      <dgm:prSet presAssocID="{0AF332CD-59D7-4006-8D17-3EB2421BDDF3}" presName="node" presStyleLbl="node1" presStyleIdx="6" presStyleCnt="7" custScaleX="197198" custScaleY="167678" custRadScaleRad="80041" custRadScaleInc="34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560D8F-48BC-4FC7-93F0-018E044B98C7}" type="presOf" srcId="{CA9F58F0-82AC-42B9-8289-CF10828D3557}" destId="{4503F6E6-B9C0-4ACB-941B-9D17AB275902}" srcOrd="0" destOrd="0" presId="urn:microsoft.com/office/officeart/2005/8/layout/radial4"/>
    <dgm:cxn modelId="{2A87FAB7-3F86-4AE0-8CF5-939DFED0C333}" type="presOf" srcId="{2E419BA7-502B-4304-996D-30FFE30664EA}" destId="{58CFF0BC-5FAF-4950-97D9-9E4012F37CE8}" srcOrd="0" destOrd="0" presId="urn:microsoft.com/office/officeart/2005/8/layout/radial4"/>
    <dgm:cxn modelId="{C3B32352-C03B-468E-88A4-EAE4A30DDE6E}" srcId="{7D6F86DD-2B1C-474A-A6EE-39CE742726EB}" destId="{0AF332CD-59D7-4006-8D17-3EB2421BDDF3}" srcOrd="6" destOrd="0" parTransId="{BCDB87F1-22B0-4ADF-A9EF-40E3903282A0}" sibTransId="{45F9B0B5-62EB-4B15-AEF2-1601998462A6}"/>
    <dgm:cxn modelId="{EE24C25B-813F-48E7-829D-2F8120A760A4}" type="presOf" srcId="{5105EF7C-67A6-4320-83AF-1E2D420798C6}" destId="{A29535F7-18B2-4DAB-BD7D-465C16FCE982}" srcOrd="0" destOrd="0" presId="urn:microsoft.com/office/officeart/2005/8/layout/radial4"/>
    <dgm:cxn modelId="{C2B57687-7F45-4998-BB7C-7B08BAF9FD92}" type="presOf" srcId="{7D6F86DD-2B1C-474A-A6EE-39CE742726EB}" destId="{74DEA461-46A6-4D65-849F-02632CB6E589}" srcOrd="0" destOrd="0" presId="urn:microsoft.com/office/officeart/2005/8/layout/radial4"/>
    <dgm:cxn modelId="{D9CB9B95-4450-4122-824B-08572C5181DF}" type="presOf" srcId="{24640DAF-594A-48F7-94BF-7D6C2C1F7C37}" destId="{10AEA528-D434-4A61-9706-DECC8A605056}" srcOrd="0" destOrd="0" presId="urn:microsoft.com/office/officeart/2005/8/layout/radial4"/>
    <dgm:cxn modelId="{F284F6F1-FAD2-45D0-821D-96C4275A8F22}" type="presOf" srcId="{7E53C5DB-89D6-47F4-981F-C9EC796E15DF}" destId="{E74C2309-22C8-4104-BE1A-F2F6C4723DB7}" srcOrd="0" destOrd="0" presId="urn:microsoft.com/office/officeart/2005/8/layout/radial4"/>
    <dgm:cxn modelId="{A91003E5-8501-4F09-AD43-B7230E6BEEE5}" type="presOf" srcId="{7D2EA713-7F65-4D72-B8CD-83B75A39615B}" destId="{BDDF6A94-9F8E-473F-B084-C816B8560220}" srcOrd="0" destOrd="0" presId="urn:microsoft.com/office/officeart/2005/8/layout/radial4"/>
    <dgm:cxn modelId="{54C7EF4C-1886-42ED-8CC3-76374B0AB79F}" srcId="{7D6F86DD-2B1C-474A-A6EE-39CE742726EB}" destId="{CA9F58F0-82AC-42B9-8289-CF10828D3557}" srcOrd="5" destOrd="0" parTransId="{7E919F1A-1485-4994-9C53-74CF9139659F}" sibTransId="{623B78B9-FA5A-4ACD-AC8B-063F22B8849D}"/>
    <dgm:cxn modelId="{A53ED3D7-B8FC-4F74-B42E-C248E5284361}" srcId="{F32B0C07-3170-408E-BC02-DF9372BD83B1}" destId="{7D6F86DD-2B1C-474A-A6EE-39CE742726EB}" srcOrd="0" destOrd="0" parTransId="{9877B74E-6C7E-4682-8017-ADAE1F319C1D}" sibTransId="{A01767E0-3530-48DA-9A1E-2CE67E109E45}"/>
    <dgm:cxn modelId="{36C7774F-6F8A-40A1-9AE3-D6BE3114C9AF}" type="presOf" srcId="{0AF332CD-59D7-4006-8D17-3EB2421BDDF3}" destId="{07146E21-ED99-4C29-A578-73ACA3856C38}" srcOrd="0" destOrd="0" presId="urn:microsoft.com/office/officeart/2005/8/layout/radial4"/>
    <dgm:cxn modelId="{5F56DA3B-2AFE-4B66-BAA5-CAF156018462}" type="presOf" srcId="{1A52B6F6-1E99-4C7E-828B-E51A3504902B}" destId="{BE13B78A-1268-433C-88B0-AA9E7D8F4BFE}" srcOrd="0" destOrd="0" presId="urn:microsoft.com/office/officeart/2005/8/layout/radial4"/>
    <dgm:cxn modelId="{1C41ECDE-7D60-43B4-A34B-E598F2788A37}" srcId="{7D6F86DD-2B1C-474A-A6EE-39CE742726EB}" destId="{2E419BA7-502B-4304-996D-30FFE30664EA}" srcOrd="3" destOrd="0" parTransId="{7D2EA713-7F65-4D72-B8CD-83B75A39615B}" sibTransId="{4C7127FD-1F93-4DC4-874D-3B592EA51BA8}"/>
    <dgm:cxn modelId="{E23C634A-9BEA-4979-81CE-8CE926E59EC8}" type="presOf" srcId="{BCDB87F1-22B0-4ADF-A9EF-40E3903282A0}" destId="{2E3F3A82-7608-4231-9845-9C4D77C48EA4}" srcOrd="0" destOrd="0" presId="urn:microsoft.com/office/officeart/2005/8/layout/radial4"/>
    <dgm:cxn modelId="{721BA66E-CF71-4CAA-8E92-4AD623B1B293}" type="presOf" srcId="{B23E5194-DE81-40DD-8B73-A109A4F2A64E}" destId="{127A2BB1-F15E-4112-AA14-DE327C4829BC}" srcOrd="0" destOrd="0" presId="urn:microsoft.com/office/officeart/2005/8/layout/radial4"/>
    <dgm:cxn modelId="{3A16A4D9-DE5E-4652-A8B4-D2C77D170B85}" type="presOf" srcId="{C5FB1641-4865-4538-8E61-EC6A7EB79ECB}" destId="{E9ADF829-2DCB-4722-BB9B-7A23BA8CE6DA}" srcOrd="0" destOrd="0" presId="urn:microsoft.com/office/officeart/2005/8/layout/radial4"/>
    <dgm:cxn modelId="{50D055DD-FD95-492A-A647-B82348C191D9}" type="presOf" srcId="{7E919F1A-1485-4994-9C53-74CF9139659F}" destId="{176FD403-AA57-46DF-8576-C6747737A629}" srcOrd="0" destOrd="0" presId="urn:microsoft.com/office/officeart/2005/8/layout/radial4"/>
    <dgm:cxn modelId="{DE35BD1B-B776-4269-AEC0-8FC6D3E4A884}" srcId="{7D6F86DD-2B1C-474A-A6EE-39CE742726EB}" destId="{7E53C5DB-89D6-47F4-981F-C9EC796E15DF}" srcOrd="0" destOrd="0" parTransId="{B23E5194-DE81-40DD-8B73-A109A4F2A64E}" sibTransId="{8A7B7F52-6E23-49E7-81B1-832E4FEF89BC}"/>
    <dgm:cxn modelId="{AD8798EE-C060-4C46-9843-B4CD7A8826B6}" srcId="{7D6F86DD-2B1C-474A-A6EE-39CE742726EB}" destId="{1A52B6F6-1E99-4C7E-828B-E51A3504902B}" srcOrd="2" destOrd="0" parTransId="{F7774470-9E51-48EA-9BD2-4A95EB64F922}" sibTransId="{55F052C4-8AC0-42FD-BC1F-A6AEF012847B}"/>
    <dgm:cxn modelId="{8F6C4FD6-91BB-4D7F-B718-31C0EFC58F14}" type="presOf" srcId="{ED758971-2DD3-4043-AE78-F731537D3D78}" destId="{6EDA2C90-C553-4872-A876-B7D81AFF89E9}" srcOrd="0" destOrd="0" presId="urn:microsoft.com/office/officeart/2005/8/layout/radial4"/>
    <dgm:cxn modelId="{A9580B8F-776F-4BBF-9E01-7CB84E990691}" type="presOf" srcId="{F7774470-9E51-48EA-9BD2-4A95EB64F922}" destId="{D2321F1F-8FA3-449D-A8DE-B94E02A3A032}" srcOrd="0" destOrd="0" presId="urn:microsoft.com/office/officeart/2005/8/layout/radial4"/>
    <dgm:cxn modelId="{907AA66F-E623-49A3-A972-A3BD4C374B83}" srcId="{7D6F86DD-2B1C-474A-A6EE-39CE742726EB}" destId="{C5FB1641-4865-4538-8E61-EC6A7EB79ECB}" srcOrd="4" destOrd="0" parTransId="{5105EF7C-67A6-4320-83AF-1E2D420798C6}" sibTransId="{FF412F56-14AE-4002-88BA-694E90012831}"/>
    <dgm:cxn modelId="{F31A8371-42C4-4393-AA35-AB40D235F783}" type="presOf" srcId="{F32B0C07-3170-408E-BC02-DF9372BD83B1}" destId="{7C986B0A-82C2-4C83-84A5-51CCEC48873A}" srcOrd="0" destOrd="0" presId="urn:microsoft.com/office/officeart/2005/8/layout/radial4"/>
    <dgm:cxn modelId="{BED12EF0-3813-43BD-9229-95A85FDD2CB7}" srcId="{7D6F86DD-2B1C-474A-A6EE-39CE742726EB}" destId="{ED758971-2DD3-4043-AE78-F731537D3D78}" srcOrd="1" destOrd="0" parTransId="{24640DAF-594A-48F7-94BF-7D6C2C1F7C37}" sibTransId="{CF9302FD-DE6F-4BE7-9B79-48AB859F4E2A}"/>
    <dgm:cxn modelId="{C5E1DB2A-F5C0-46E1-9509-A40F29EE9045}" type="presParOf" srcId="{7C986B0A-82C2-4C83-84A5-51CCEC48873A}" destId="{74DEA461-46A6-4D65-849F-02632CB6E589}" srcOrd="0" destOrd="0" presId="urn:microsoft.com/office/officeart/2005/8/layout/radial4"/>
    <dgm:cxn modelId="{777B069C-94BA-4EA8-BA05-B706B90E0551}" type="presParOf" srcId="{7C986B0A-82C2-4C83-84A5-51CCEC48873A}" destId="{127A2BB1-F15E-4112-AA14-DE327C4829BC}" srcOrd="1" destOrd="0" presId="urn:microsoft.com/office/officeart/2005/8/layout/radial4"/>
    <dgm:cxn modelId="{219D12F6-9E98-4C80-AE05-06D3EBE174C1}" type="presParOf" srcId="{7C986B0A-82C2-4C83-84A5-51CCEC48873A}" destId="{E74C2309-22C8-4104-BE1A-F2F6C4723DB7}" srcOrd="2" destOrd="0" presId="urn:microsoft.com/office/officeart/2005/8/layout/radial4"/>
    <dgm:cxn modelId="{7ECE98FB-3180-4713-98DC-2C4A83C8EEDE}" type="presParOf" srcId="{7C986B0A-82C2-4C83-84A5-51CCEC48873A}" destId="{10AEA528-D434-4A61-9706-DECC8A605056}" srcOrd="3" destOrd="0" presId="urn:microsoft.com/office/officeart/2005/8/layout/radial4"/>
    <dgm:cxn modelId="{0EEA17D5-5013-446A-9C71-DF2654E5FBE7}" type="presParOf" srcId="{7C986B0A-82C2-4C83-84A5-51CCEC48873A}" destId="{6EDA2C90-C553-4872-A876-B7D81AFF89E9}" srcOrd="4" destOrd="0" presId="urn:microsoft.com/office/officeart/2005/8/layout/radial4"/>
    <dgm:cxn modelId="{7035D7BA-323E-4709-8B45-9CC04B1F6E7B}" type="presParOf" srcId="{7C986B0A-82C2-4C83-84A5-51CCEC48873A}" destId="{D2321F1F-8FA3-449D-A8DE-B94E02A3A032}" srcOrd="5" destOrd="0" presId="urn:microsoft.com/office/officeart/2005/8/layout/radial4"/>
    <dgm:cxn modelId="{DB284EE3-02EB-41E7-85B8-E85BE37D72FC}" type="presParOf" srcId="{7C986B0A-82C2-4C83-84A5-51CCEC48873A}" destId="{BE13B78A-1268-433C-88B0-AA9E7D8F4BFE}" srcOrd="6" destOrd="0" presId="urn:microsoft.com/office/officeart/2005/8/layout/radial4"/>
    <dgm:cxn modelId="{978F7B1D-6216-4CB4-A166-F5F54D8C115D}" type="presParOf" srcId="{7C986B0A-82C2-4C83-84A5-51CCEC48873A}" destId="{BDDF6A94-9F8E-473F-B084-C816B8560220}" srcOrd="7" destOrd="0" presId="urn:microsoft.com/office/officeart/2005/8/layout/radial4"/>
    <dgm:cxn modelId="{1BA0176B-B615-408F-8145-4F0CA2CC4512}" type="presParOf" srcId="{7C986B0A-82C2-4C83-84A5-51CCEC48873A}" destId="{58CFF0BC-5FAF-4950-97D9-9E4012F37CE8}" srcOrd="8" destOrd="0" presId="urn:microsoft.com/office/officeart/2005/8/layout/radial4"/>
    <dgm:cxn modelId="{C831900B-672C-4D96-BEE3-2B2C1AFF2833}" type="presParOf" srcId="{7C986B0A-82C2-4C83-84A5-51CCEC48873A}" destId="{A29535F7-18B2-4DAB-BD7D-465C16FCE982}" srcOrd="9" destOrd="0" presId="urn:microsoft.com/office/officeart/2005/8/layout/radial4"/>
    <dgm:cxn modelId="{49F27632-9DCB-405A-B92F-8B13140B99B1}" type="presParOf" srcId="{7C986B0A-82C2-4C83-84A5-51CCEC48873A}" destId="{E9ADF829-2DCB-4722-BB9B-7A23BA8CE6DA}" srcOrd="10" destOrd="0" presId="urn:microsoft.com/office/officeart/2005/8/layout/radial4"/>
    <dgm:cxn modelId="{CD7A5392-7270-4988-A017-BD79BCF4BDB9}" type="presParOf" srcId="{7C986B0A-82C2-4C83-84A5-51CCEC48873A}" destId="{176FD403-AA57-46DF-8576-C6747737A629}" srcOrd="11" destOrd="0" presId="urn:microsoft.com/office/officeart/2005/8/layout/radial4"/>
    <dgm:cxn modelId="{4914EEF4-D9A8-4E91-95EF-979EC2E0D3FB}" type="presParOf" srcId="{7C986B0A-82C2-4C83-84A5-51CCEC48873A}" destId="{4503F6E6-B9C0-4ACB-941B-9D17AB275902}" srcOrd="12" destOrd="0" presId="urn:microsoft.com/office/officeart/2005/8/layout/radial4"/>
    <dgm:cxn modelId="{9E8F5640-E631-49AA-B013-41970483BB6E}" type="presParOf" srcId="{7C986B0A-82C2-4C83-84A5-51CCEC48873A}" destId="{2E3F3A82-7608-4231-9845-9C4D77C48EA4}" srcOrd="13" destOrd="0" presId="urn:microsoft.com/office/officeart/2005/8/layout/radial4"/>
    <dgm:cxn modelId="{AE1C0846-D827-4C32-B07A-0CCBB1E3BE2E}" type="presParOf" srcId="{7C986B0A-82C2-4C83-84A5-51CCEC48873A}" destId="{07146E21-ED99-4C29-A578-73ACA3856C3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7FD4A-805E-4078-83AF-93C30648DD4F}" type="doc">
      <dgm:prSet loTypeId="urn:microsoft.com/office/officeart/2005/8/layout/hierarchy3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154FD97-A010-44CC-A62C-82257436FA08}">
      <dgm:prSet phldrT="[Текст]"/>
      <dgm:spPr/>
      <dgm:t>
        <a:bodyPr/>
        <a:lstStyle/>
        <a:p>
          <a:pPr algn="l"/>
          <a:r>
            <a:rPr lang="ru-RU" b="1" dirty="0" smtClean="0"/>
            <a:t>УНИТАРНЫЙ ХАРАКТЕР ГОСУДАРСТВЕННО-ТЕРРИТОРИАЛЬНОГО УСТРОЙСТВА</a:t>
          </a:r>
          <a:endParaRPr lang="ru-RU" b="1" dirty="0"/>
        </a:p>
      </dgm:t>
    </dgm:pt>
    <dgm:pt modelId="{40176172-6437-4E3C-AD8E-677B730E5087}" type="parTrans" cxnId="{B744EB4A-FD3F-4832-A036-E8C3EA14E8E2}">
      <dgm:prSet/>
      <dgm:spPr/>
      <dgm:t>
        <a:bodyPr/>
        <a:lstStyle/>
        <a:p>
          <a:pPr algn="l"/>
          <a:endParaRPr lang="ru-RU"/>
        </a:p>
      </dgm:t>
    </dgm:pt>
    <dgm:pt modelId="{F67213B6-24E6-40BD-A8F2-4119AFE59E54}" type="sibTrans" cxnId="{B744EB4A-FD3F-4832-A036-E8C3EA14E8E2}">
      <dgm:prSet/>
      <dgm:spPr/>
      <dgm:t>
        <a:bodyPr/>
        <a:lstStyle/>
        <a:p>
          <a:pPr algn="l"/>
          <a:endParaRPr lang="ru-RU"/>
        </a:p>
      </dgm:t>
    </dgm:pt>
    <dgm:pt modelId="{AE97021B-BEC0-4FB7-AEF0-9AA9A2CF132E}">
      <dgm:prSet phldrT="[Текст]" custT="1"/>
      <dgm:spPr/>
      <dgm:t>
        <a:bodyPr/>
        <a:lstStyle/>
        <a:p>
          <a:pPr algn="l"/>
          <a:r>
            <a:rPr lang="ru-RU" sz="1800" b="1" dirty="0" smtClean="0"/>
            <a:t>СТРАНА ИСПЫТЫВАЛА СИЛЬНОЕ ВНЕШНЕЕ ВОЗДЕЙСТВИЕ</a:t>
          </a:r>
          <a:endParaRPr lang="ru-RU" sz="1800" b="1" dirty="0"/>
        </a:p>
      </dgm:t>
    </dgm:pt>
    <dgm:pt modelId="{B0510336-C3E1-4259-88B6-D96763AFA96F}" type="parTrans" cxnId="{6CE6C90F-7485-42AF-9063-D52FB14662F0}">
      <dgm:prSet/>
      <dgm:spPr/>
      <dgm:t>
        <a:bodyPr/>
        <a:lstStyle/>
        <a:p>
          <a:pPr algn="l"/>
          <a:endParaRPr lang="ru-RU"/>
        </a:p>
      </dgm:t>
    </dgm:pt>
    <dgm:pt modelId="{F160F2A2-82F4-4002-8BE9-A0D83315DEFA}" type="sibTrans" cxnId="{6CE6C90F-7485-42AF-9063-D52FB14662F0}">
      <dgm:prSet/>
      <dgm:spPr/>
      <dgm:t>
        <a:bodyPr/>
        <a:lstStyle/>
        <a:p>
          <a:pPr algn="l"/>
          <a:endParaRPr lang="ru-RU"/>
        </a:p>
      </dgm:t>
    </dgm:pt>
    <dgm:pt modelId="{22512EE2-816B-4D14-B206-D4230AE8D438}">
      <dgm:prSet phldrT="[Текст]" custT="1"/>
      <dgm:spPr/>
      <dgm:t>
        <a:bodyPr/>
        <a:lstStyle/>
        <a:p>
          <a:pPr algn="l"/>
          <a:r>
            <a:rPr lang="ru-RU" sz="1800" b="1" dirty="0" smtClean="0"/>
            <a:t>НАСТУПАТЕЛЬНЫЙ ХАРАКТЕР ВНЕШНЕЙ ПОЛИТИКИ МОСКОВСКИХ КНЯЗЕЙ</a:t>
          </a:r>
          <a:endParaRPr lang="ru-RU" sz="1800" b="1" dirty="0"/>
        </a:p>
      </dgm:t>
    </dgm:pt>
    <dgm:pt modelId="{D40BF167-A42A-489B-8289-BBEDD72520F2}" type="parTrans" cxnId="{7D0C2C6A-F651-45EF-9CC1-53E77216C51A}">
      <dgm:prSet/>
      <dgm:spPr/>
      <dgm:t>
        <a:bodyPr/>
        <a:lstStyle/>
        <a:p>
          <a:pPr algn="l"/>
          <a:endParaRPr lang="ru-RU"/>
        </a:p>
      </dgm:t>
    </dgm:pt>
    <dgm:pt modelId="{DA1C6B8D-AD83-4986-9D11-A732910473E8}" type="sibTrans" cxnId="{7D0C2C6A-F651-45EF-9CC1-53E77216C51A}">
      <dgm:prSet/>
      <dgm:spPr/>
      <dgm:t>
        <a:bodyPr/>
        <a:lstStyle/>
        <a:p>
          <a:pPr algn="l"/>
          <a:endParaRPr lang="ru-RU"/>
        </a:p>
      </dgm:t>
    </dgm:pt>
    <dgm:pt modelId="{4DC58422-791B-43FD-9562-AE1496AA4E44}">
      <dgm:prSet phldrT="[Текст]"/>
      <dgm:spPr/>
      <dgm:t>
        <a:bodyPr/>
        <a:lstStyle/>
        <a:p>
          <a:pPr algn="l"/>
          <a:r>
            <a:rPr lang="ru-RU" b="1" dirty="0" smtClean="0"/>
            <a:t>САМОДЕРЖАВНЫЙ ХАРАКТЕР ВЛАСТИ</a:t>
          </a:r>
          <a:endParaRPr lang="ru-RU" b="1" dirty="0"/>
        </a:p>
      </dgm:t>
    </dgm:pt>
    <dgm:pt modelId="{AB319ED5-898D-4A89-A24B-79838A1D7781}" type="parTrans" cxnId="{567CD031-F2A3-4E4D-B77D-6B841D7B80A6}">
      <dgm:prSet/>
      <dgm:spPr/>
      <dgm:t>
        <a:bodyPr/>
        <a:lstStyle/>
        <a:p>
          <a:pPr algn="l"/>
          <a:endParaRPr lang="ru-RU"/>
        </a:p>
      </dgm:t>
    </dgm:pt>
    <dgm:pt modelId="{D7F4687F-71E8-4D61-87BF-5E6AF19F8F45}" type="sibTrans" cxnId="{567CD031-F2A3-4E4D-B77D-6B841D7B80A6}">
      <dgm:prSet/>
      <dgm:spPr/>
      <dgm:t>
        <a:bodyPr/>
        <a:lstStyle/>
        <a:p>
          <a:pPr algn="l"/>
          <a:endParaRPr lang="ru-RU"/>
        </a:p>
      </dgm:t>
    </dgm:pt>
    <dgm:pt modelId="{EF2A1326-91A9-413C-8557-6E2758953F08}">
      <dgm:prSet phldrT="[Текст]" custT="1"/>
      <dgm:spPr/>
      <dgm:t>
        <a:bodyPr/>
        <a:lstStyle/>
        <a:p>
          <a:pPr algn="l"/>
          <a:r>
            <a:rPr lang="ru-RU" sz="1800" b="1" dirty="0" smtClean="0"/>
            <a:t>ЗАХВАТ ТЕРРИТОРИЙ С ЛИКВИДАЦИЕЙ ИЛИ ПОДЧИНЕНИЕМ МЕСТНОЙ ПОЛИТ. ВЕРХУШКИ</a:t>
          </a:r>
          <a:endParaRPr lang="ru-RU" sz="1800" b="1" dirty="0"/>
        </a:p>
      </dgm:t>
    </dgm:pt>
    <dgm:pt modelId="{87697E8B-1462-4B12-B603-96847F788D55}" type="parTrans" cxnId="{6B28248A-68A7-47B4-92E9-072A14C80AB4}">
      <dgm:prSet/>
      <dgm:spPr/>
      <dgm:t>
        <a:bodyPr/>
        <a:lstStyle/>
        <a:p>
          <a:pPr algn="l"/>
          <a:endParaRPr lang="ru-RU"/>
        </a:p>
      </dgm:t>
    </dgm:pt>
    <dgm:pt modelId="{CF928E6A-81EB-4F51-BF12-5AD782B64EE7}" type="sibTrans" cxnId="{6B28248A-68A7-47B4-92E9-072A14C80AB4}">
      <dgm:prSet/>
      <dgm:spPr/>
      <dgm:t>
        <a:bodyPr/>
        <a:lstStyle/>
        <a:p>
          <a:pPr algn="l"/>
          <a:endParaRPr lang="ru-RU"/>
        </a:p>
      </dgm:t>
    </dgm:pt>
    <dgm:pt modelId="{1841A099-AEEE-46A6-81C6-EA1FE627E654}">
      <dgm:prSet phldrT="[Текст]" custT="1"/>
      <dgm:spPr/>
      <dgm:t>
        <a:bodyPr/>
        <a:lstStyle/>
        <a:p>
          <a:pPr algn="l"/>
          <a:r>
            <a:rPr lang="ru-RU" sz="1800" b="1" dirty="0" smtClean="0"/>
            <a:t>ОТСУТСТВИЕ КАКИХ-ЛИБО ФОРМ САМООРГАНИЗАЦИИ НА МЕСТАХ</a:t>
          </a:r>
          <a:endParaRPr lang="ru-RU" sz="1800" b="1" dirty="0"/>
        </a:p>
      </dgm:t>
    </dgm:pt>
    <dgm:pt modelId="{27287E5D-C6D3-4A7A-94BF-BCC00EA5E969}" type="parTrans" cxnId="{2875FD41-F75C-4AD7-9B7B-49BF4CA421F7}">
      <dgm:prSet/>
      <dgm:spPr/>
      <dgm:t>
        <a:bodyPr/>
        <a:lstStyle/>
        <a:p>
          <a:pPr algn="l"/>
          <a:endParaRPr lang="ru-RU"/>
        </a:p>
      </dgm:t>
    </dgm:pt>
    <dgm:pt modelId="{0E61BD56-D44E-47CB-B174-59A1F6B7F35C}" type="sibTrans" cxnId="{2875FD41-F75C-4AD7-9B7B-49BF4CA421F7}">
      <dgm:prSet/>
      <dgm:spPr/>
      <dgm:t>
        <a:bodyPr/>
        <a:lstStyle/>
        <a:p>
          <a:pPr algn="l"/>
          <a:endParaRPr lang="ru-RU"/>
        </a:p>
      </dgm:t>
    </dgm:pt>
    <dgm:pt modelId="{15922FDB-0084-4CFA-A009-80DE6DBE8908}">
      <dgm:prSet custT="1"/>
      <dgm:spPr/>
      <dgm:t>
        <a:bodyPr/>
        <a:lstStyle/>
        <a:p>
          <a:pPr algn="l"/>
          <a:r>
            <a:rPr lang="ru-RU" sz="1800" b="1" dirty="0" smtClean="0"/>
            <a:t>ЭКСТЕНСИВНЫЙ ХАРАКТЕР ЭКОНОМИКИ, НЕРАЗВИТЫЕ ТОВАРНО-ДЕНЕЖНЫЕ ОТНОШЕНИЯ</a:t>
          </a:r>
          <a:endParaRPr lang="ru-RU" sz="1800" b="1" dirty="0"/>
        </a:p>
      </dgm:t>
    </dgm:pt>
    <dgm:pt modelId="{6C1680B0-7BAA-462E-827D-75894AD437BF}" type="parTrans" cxnId="{79E58FB2-37AA-4C21-9891-5C5FC32C4CB7}">
      <dgm:prSet/>
      <dgm:spPr/>
      <dgm:t>
        <a:bodyPr/>
        <a:lstStyle/>
        <a:p>
          <a:pPr algn="l"/>
          <a:endParaRPr lang="ru-RU"/>
        </a:p>
      </dgm:t>
    </dgm:pt>
    <dgm:pt modelId="{C784ED4A-4C8C-4BC8-92A0-5EBE7201047F}" type="sibTrans" cxnId="{79E58FB2-37AA-4C21-9891-5C5FC32C4CB7}">
      <dgm:prSet/>
      <dgm:spPr/>
      <dgm:t>
        <a:bodyPr/>
        <a:lstStyle/>
        <a:p>
          <a:pPr algn="l"/>
          <a:endParaRPr lang="ru-RU"/>
        </a:p>
      </dgm:t>
    </dgm:pt>
    <dgm:pt modelId="{85678AF0-9F9A-420E-ABEB-D83A3532389A}">
      <dgm:prSet custT="1"/>
      <dgm:spPr/>
      <dgm:t>
        <a:bodyPr/>
        <a:lstStyle/>
        <a:p>
          <a:pPr algn="l"/>
          <a:r>
            <a:rPr lang="ru-RU" sz="1800" b="1" dirty="0" smtClean="0"/>
            <a:t>ОТСУТСТВИЕ ГОРОДСКИХ ВОЛЬНОСТЕЙ</a:t>
          </a:r>
          <a:endParaRPr lang="ru-RU" sz="1800" b="1" dirty="0"/>
        </a:p>
      </dgm:t>
    </dgm:pt>
    <dgm:pt modelId="{C8FC504D-AA64-4B4B-8AD5-722FBC7B72D3}" type="parTrans" cxnId="{581BF9DC-2450-47C4-976A-4AB80F7B1AB4}">
      <dgm:prSet/>
      <dgm:spPr/>
      <dgm:t>
        <a:bodyPr/>
        <a:lstStyle/>
        <a:p>
          <a:pPr algn="l"/>
          <a:endParaRPr lang="ru-RU"/>
        </a:p>
      </dgm:t>
    </dgm:pt>
    <dgm:pt modelId="{6E4724E0-B258-4534-9B6C-CB6F2C2D0121}" type="sibTrans" cxnId="{581BF9DC-2450-47C4-976A-4AB80F7B1AB4}">
      <dgm:prSet/>
      <dgm:spPr/>
      <dgm:t>
        <a:bodyPr/>
        <a:lstStyle/>
        <a:p>
          <a:pPr algn="l"/>
          <a:endParaRPr lang="ru-RU"/>
        </a:p>
      </dgm:t>
    </dgm:pt>
    <dgm:pt modelId="{E2CCAF03-0624-4A37-AF35-3BDB8DD925C6}">
      <dgm:prSet custT="1"/>
      <dgm:spPr/>
      <dgm:t>
        <a:bodyPr/>
        <a:lstStyle/>
        <a:p>
          <a:pPr algn="l"/>
          <a:r>
            <a:rPr lang="ru-RU" sz="1800" b="1" dirty="0" smtClean="0"/>
            <a:t>СЛАБОСТЬ ГОРОДОВ, ОТСУТСТВИЕ ПРОЧНЫХ ЭКОНОМИЧЕСКИХ СВЯЗЕЙ</a:t>
          </a:r>
          <a:endParaRPr lang="ru-RU" sz="1800" b="1" dirty="0"/>
        </a:p>
      </dgm:t>
    </dgm:pt>
    <dgm:pt modelId="{0FC40E8B-EAF3-47D7-BDC1-6E15427BA464}" type="parTrans" cxnId="{861CD32C-A540-4480-AF6A-52C178FC8DF4}">
      <dgm:prSet/>
      <dgm:spPr/>
      <dgm:t>
        <a:bodyPr/>
        <a:lstStyle/>
        <a:p>
          <a:pPr algn="l"/>
          <a:endParaRPr lang="ru-RU"/>
        </a:p>
      </dgm:t>
    </dgm:pt>
    <dgm:pt modelId="{3E324FAD-B177-4B17-90D4-3B539B5287E3}" type="sibTrans" cxnId="{861CD32C-A540-4480-AF6A-52C178FC8DF4}">
      <dgm:prSet/>
      <dgm:spPr/>
      <dgm:t>
        <a:bodyPr/>
        <a:lstStyle/>
        <a:p>
          <a:pPr algn="l"/>
          <a:endParaRPr lang="ru-RU"/>
        </a:p>
      </dgm:t>
    </dgm:pt>
    <dgm:pt modelId="{08778311-CA73-4AE3-8269-7B158E3596F2}">
      <dgm:prSet custT="1"/>
      <dgm:spPr/>
      <dgm:t>
        <a:bodyPr/>
        <a:lstStyle/>
        <a:p>
          <a:pPr algn="l"/>
          <a:r>
            <a:rPr lang="ru-RU" sz="1800" b="1" dirty="0" smtClean="0"/>
            <a:t>ОТСУТСТВИЕ ДОГОВОРНО-ГО НАЧАЛА ВО ВЗАИМО-ОТНОШЕНИЯХ ГОСУДАРЯ С ПОДДАННЫМИ</a:t>
          </a:r>
          <a:endParaRPr lang="ru-RU" sz="1800" b="1" dirty="0"/>
        </a:p>
      </dgm:t>
    </dgm:pt>
    <dgm:pt modelId="{5AE97854-BBA8-4268-B003-0B6091830B74}" type="parTrans" cxnId="{44F55C42-4058-41EF-B1F5-0FD7F8C91112}">
      <dgm:prSet/>
      <dgm:spPr/>
      <dgm:t>
        <a:bodyPr/>
        <a:lstStyle/>
        <a:p>
          <a:pPr algn="l"/>
          <a:endParaRPr lang="ru-RU"/>
        </a:p>
      </dgm:t>
    </dgm:pt>
    <dgm:pt modelId="{A81881FF-7782-4707-BC50-EDD8F28C2038}" type="sibTrans" cxnId="{44F55C42-4058-41EF-B1F5-0FD7F8C91112}">
      <dgm:prSet/>
      <dgm:spPr/>
      <dgm:t>
        <a:bodyPr/>
        <a:lstStyle/>
        <a:p>
          <a:pPr algn="l"/>
          <a:endParaRPr lang="ru-RU"/>
        </a:p>
      </dgm:t>
    </dgm:pt>
    <dgm:pt modelId="{15221E92-4BAE-4720-A593-9A49F072DCE1}" type="pres">
      <dgm:prSet presAssocID="{5097FD4A-805E-4078-83AF-93C30648DD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96DAE5-3D21-4DBC-9277-AB32A60A05D2}" type="pres">
      <dgm:prSet presAssocID="{3154FD97-A010-44CC-A62C-82257436FA08}" presName="root" presStyleCnt="0"/>
      <dgm:spPr/>
    </dgm:pt>
    <dgm:pt modelId="{12253A12-A981-4C1E-B9A5-07354EB6A4D7}" type="pres">
      <dgm:prSet presAssocID="{3154FD97-A010-44CC-A62C-82257436FA08}" presName="rootComposite" presStyleCnt="0"/>
      <dgm:spPr/>
    </dgm:pt>
    <dgm:pt modelId="{81F006E2-6CA2-4E35-94BA-61DCB6778034}" type="pres">
      <dgm:prSet presAssocID="{3154FD97-A010-44CC-A62C-82257436FA08}" presName="rootText" presStyleLbl="node1" presStyleIdx="0" presStyleCnt="2" custScaleX="204256" custScaleY="146410"/>
      <dgm:spPr/>
      <dgm:t>
        <a:bodyPr/>
        <a:lstStyle/>
        <a:p>
          <a:endParaRPr lang="ru-RU"/>
        </a:p>
      </dgm:t>
    </dgm:pt>
    <dgm:pt modelId="{99EB8FF5-1B48-4566-A0C7-C605BE73F6CD}" type="pres">
      <dgm:prSet presAssocID="{3154FD97-A010-44CC-A62C-82257436FA08}" presName="rootConnector" presStyleLbl="node1" presStyleIdx="0" presStyleCnt="2"/>
      <dgm:spPr/>
      <dgm:t>
        <a:bodyPr/>
        <a:lstStyle/>
        <a:p>
          <a:endParaRPr lang="ru-RU"/>
        </a:p>
      </dgm:t>
    </dgm:pt>
    <dgm:pt modelId="{577B919D-3219-4288-AE84-FD4ECD570894}" type="pres">
      <dgm:prSet presAssocID="{3154FD97-A010-44CC-A62C-82257436FA08}" presName="childShape" presStyleCnt="0"/>
      <dgm:spPr/>
    </dgm:pt>
    <dgm:pt modelId="{C33633D5-E7FE-4D58-BC55-6CF270162CE7}" type="pres">
      <dgm:prSet presAssocID="{B0510336-C3E1-4259-88B6-D96763AFA96F}" presName="Name13" presStyleLbl="parChTrans1D2" presStyleIdx="0" presStyleCnt="8"/>
      <dgm:spPr/>
      <dgm:t>
        <a:bodyPr/>
        <a:lstStyle/>
        <a:p>
          <a:endParaRPr lang="ru-RU"/>
        </a:p>
      </dgm:t>
    </dgm:pt>
    <dgm:pt modelId="{29D815E0-920F-4C46-B8F4-C375A0D2BFD7}" type="pres">
      <dgm:prSet presAssocID="{AE97021B-BEC0-4FB7-AEF0-9AA9A2CF132E}" presName="childText" presStyleLbl="bgAcc1" presStyleIdx="0" presStyleCnt="8" custScaleX="210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DA642-A885-47BD-88C0-751246AA2C23}" type="pres">
      <dgm:prSet presAssocID="{D40BF167-A42A-489B-8289-BBEDD72520F2}" presName="Name13" presStyleLbl="parChTrans1D2" presStyleIdx="1" presStyleCnt="8"/>
      <dgm:spPr/>
      <dgm:t>
        <a:bodyPr/>
        <a:lstStyle/>
        <a:p>
          <a:endParaRPr lang="ru-RU"/>
        </a:p>
      </dgm:t>
    </dgm:pt>
    <dgm:pt modelId="{1793A1D0-B7C4-4481-8C71-2614A384B9BB}" type="pres">
      <dgm:prSet presAssocID="{22512EE2-816B-4D14-B206-D4230AE8D438}" presName="childText" presStyleLbl="bgAcc1" presStyleIdx="1" presStyleCnt="8" custScaleX="201366" custLinFactNeighborX="1980" custLinFactNeighborY="1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07D71-4EB0-4140-A4DF-AD2E07EE523C}" type="pres">
      <dgm:prSet presAssocID="{6C1680B0-7BAA-462E-827D-75894AD437BF}" presName="Name13" presStyleLbl="parChTrans1D2" presStyleIdx="2" presStyleCnt="8"/>
      <dgm:spPr/>
      <dgm:t>
        <a:bodyPr/>
        <a:lstStyle/>
        <a:p>
          <a:endParaRPr lang="ru-RU"/>
        </a:p>
      </dgm:t>
    </dgm:pt>
    <dgm:pt modelId="{443B0B8A-6927-4C0B-8742-1AFBBDC5A59C}" type="pres">
      <dgm:prSet presAssocID="{15922FDB-0084-4CFA-A009-80DE6DBE8908}" presName="childText" presStyleLbl="bgAcc1" presStyleIdx="2" presStyleCnt="8" custScaleX="204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4A48B-C700-4C2D-8498-EF0AE7C38364}" type="pres">
      <dgm:prSet presAssocID="{0FC40E8B-EAF3-47D7-BDC1-6E15427BA464}" presName="Name13" presStyleLbl="parChTrans1D2" presStyleIdx="3" presStyleCnt="8"/>
      <dgm:spPr/>
      <dgm:t>
        <a:bodyPr/>
        <a:lstStyle/>
        <a:p>
          <a:endParaRPr lang="ru-RU"/>
        </a:p>
      </dgm:t>
    </dgm:pt>
    <dgm:pt modelId="{73E5168E-CA2C-41CC-B932-3C795E79A2F0}" type="pres">
      <dgm:prSet presAssocID="{E2CCAF03-0624-4A37-AF35-3BDB8DD925C6}" presName="childText" presStyleLbl="bgAcc1" presStyleIdx="3" presStyleCnt="8" custScaleX="20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190B5-5438-47B4-8E6A-3E0FEF44B0ED}" type="pres">
      <dgm:prSet presAssocID="{4DC58422-791B-43FD-9562-AE1496AA4E44}" presName="root" presStyleCnt="0"/>
      <dgm:spPr/>
    </dgm:pt>
    <dgm:pt modelId="{EF45CBA2-832B-4CA4-8AC0-24AF5EF05A1A}" type="pres">
      <dgm:prSet presAssocID="{4DC58422-791B-43FD-9562-AE1496AA4E44}" presName="rootComposite" presStyleCnt="0"/>
      <dgm:spPr/>
    </dgm:pt>
    <dgm:pt modelId="{7815C2FB-D27E-446F-945C-33A8EA24770C}" type="pres">
      <dgm:prSet presAssocID="{4DC58422-791B-43FD-9562-AE1496AA4E44}" presName="rootText" presStyleLbl="node1" presStyleIdx="1" presStyleCnt="2" custScaleX="189739" custScaleY="146410"/>
      <dgm:spPr/>
      <dgm:t>
        <a:bodyPr/>
        <a:lstStyle/>
        <a:p>
          <a:endParaRPr lang="ru-RU"/>
        </a:p>
      </dgm:t>
    </dgm:pt>
    <dgm:pt modelId="{BF04AB54-A41A-416F-9BFC-B43B18B38E35}" type="pres">
      <dgm:prSet presAssocID="{4DC58422-791B-43FD-9562-AE1496AA4E44}" presName="rootConnector" presStyleLbl="node1" presStyleIdx="1" presStyleCnt="2"/>
      <dgm:spPr/>
      <dgm:t>
        <a:bodyPr/>
        <a:lstStyle/>
        <a:p>
          <a:endParaRPr lang="ru-RU"/>
        </a:p>
      </dgm:t>
    </dgm:pt>
    <dgm:pt modelId="{2A714CB9-CD50-4B37-B80F-4277ABDC9FFD}" type="pres">
      <dgm:prSet presAssocID="{4DC58422-791B-43FD-9562-AE1496AA4E44}" presName="childShape" presStyleCnt="0"/>
      <dgm:spPr/>
    </dgm:pt>
    <dgm:pt modelId="{74A9C05B-D6B0-430A-AB82-00BCC7DEBE94}" type="pres">
      <dgm:prSet presAssocID="{87697E8B-1462-4B12-B603-96847F788D55}" presName="Name13" presStyleLbl="parChTrans1D2" presStyleIdx="4" presStyleCnt="8"/>
      <dgm:spPr/>
      <dgm:t>
        <a:bodyPr/>
        <a:lstStyle/>
        <a:p>
          <a:endParaRPr lang="ru-RU"/>
        </a:p>
      </dgm:t>
    </dgm:pt>
    <dgm:pt modelId="{D4AD99DE-0632-478F-A617-927F4AD5ABAB}" type="pres">
      <dgm:prSet presAssocID="{EF2A1326-91A9-413C-8557-6E2758953F08}" presName="childText" presStyleLbl="bgAcc1" presStyleIdx="4" presStyleCnt="8" custScaleX="207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A0FB0-5AA0-4C26-8841-99EDC15B4D21}" type="pres">
      <dgm:prSet presAssocID="{27287E5D-C6D3-4A7A-94BF-BCC00EA5E969}" presName="Name13" presStyleLbl="parChTrans1D2" presStyleIdx="5" presStyleCnt="8"/>
      <dgm:spPr/>
      <dgm:t>
        <a:bodyPr/>
        <a:lstStyle/>
        <a:p>
          <a:endParaRPr lang="ru-RU"/>
        </a:p>
      </dgm:t>
    </dgm:pt>
    <dgm:pt modelId="{F8817EC6-7814-4D2A-9B40-C73564C4F614}" type="pres">
      <dgm:prSet presAssocID="{1841A099-AEEE-46A6-81C6-EA1FE627E654}" presName="childText" presStyleLbl="bgAcc1" presStyleIdx="5" presStyleCnt="8" custScaleX="207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9DDD6-244B-42B4-9E87-1BD4296D33EA}" type="pres">
      <dgm:prSet presAssocID="{C8FC504D-AA64-4B4B-8AD5-722FBC7B72D3}" presName="Name13" presStyleLbl="parChTrans1D2" presStyleIdx="6" presStyleCnt="8"/>
      <dgm:spPr/>
      <dgm:t>
        <a:bodyPr/>
        <a:lstStyle/>
        <a:p>
          <a:endParaRPr lang="ru-RU"/>
        </a:p>
      </dgm:t>
    </dgm:pt>
    <dgm:pt modelId="{52ACFCB3-E0E8-4A4D-B93B-881D3FA2B7EE}" type="pres">
      <dgm:prSet presAssocID="{85678AF0-9F9A-420E-ABEB-D83A3532389A}" presName="childText" presStyleLbl="bgAcc1" presStyleIdx="6" presStyleCnt="8" custScaleX="208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CC07A-09A2-49D0-AE07-48EFA7C7C386}" type="pres">
      <dgm:prSet presAssocID="{5AE97854-BBA8-4268-B003-0B6091830B74}" presName="Name13" presStyleLbl="parChTrans1D2" presStyleIdx="7" presStyleCnt="8"/>
      <dgm:spPr/>
      <dgm:t>
        <a:bodyPr/>
        <a:lstStyle/>
        <a:p>
          <a:endParaRPr lang="ru-RU"/>
        </a:p>
      </dgm:t>
    </dgm:pt>
    <dgm:pt modelId="{B26D72A6-5212-4BCA-8341-83B496A45637}" type="pres">
      <dgm:prSet presAssocID="{08778311-CA73-4AE3-8269-7B158E3596F2}" presName="childText" presStyleLbl="bgAcc1" presStyleIdx="7" presStyleCnt="8" custScaleX="208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7CD031-F2A3-4E4D-B77D-6B841D7B80A6}" srcId="{5097FD4A-805E-4078-83AF-93C30648DD4F}" destId="{4DC58422-791B-43FD-9562-AE1496AA4E44}" srcOrd="1" destOrd="0" parTransId="{AB319ED5-898D-4A89-A24B-79838A1D7781}" sibTransId="{D7F4687F-71E8-4D61-87BF-5E6AF19F8F45}"/>
    <dgm:cxn modelId="{45375A1E-9819-4791-A6F0-B4285FC6D7D9}" type="presOf" srcId="{B0510336-C3E1-4259-88B6-D96763AFA96F}" destId="{C33633D5-E7FE-4D58-BC55-6CF270162CE7}" srcOrd="0" destOrd="0" presId="urn:microsoft.com/office/officeart/2005/8/layout/hierarchy3"/>
    <dgm:cxn modelId="{6CD3356B-9256-4E8E-83E0-1163FD8329AE}" type="presOf" srcId="{EF2A1326-91A9-413C-8557-6E2758953F08}" destId="{D4AD99DE-0632-478F-A617-927F4AD5ABAB}" srcOrd="0" destOrd="0" presId="urn:microsoft.com/office/officeart/2005/8/layout/hierarchy3"/>
    <dgm:cxn modelId="{E6B61387-49CE-4515-B11B-513857077AFC}" type="presOf" srcId="{85678AF0-9F9A-420E-ABEB-D83A3532389A}" destId="{52ACFCB3-E0E8-4A4D-B93B-881D3FA2B7EE}" srcOrd="0" destOrd="0" presId="urn:microsoft.com/office/officeart/2005/8/layout/hierarchy3"/>
    <dgm:cxn modelId="{7AABF3EB-0722-4208-BA9C-2F436500FA8A}" type="presOf" srcId="{3154FD97-A010-44CC-A62C-82257436FA08}" destId="{99EB8FF5-1B48-4566-A0C7-C605BE73F6CD}" srcOrd="1" destOrd="0" presId="urn:microsoft.com/office/officeart/2005/8/layout/hierarchy3"/>
    <dgm:cxn modelId="{24522FCB-BD7B-408D-AC2C-C98DE27022B3}" type="presOf" srcId="{87697E8B-1462-4B12-B603-96847F788D55}" destId="{74A9C05B-D6B0-430A-AB82-00BCC7DEBE94}" srcOrd="0" destOrd="0" presId="urn:microsoft.com/office/officeart/2005/8/layout/hierarchy3"/>
    <dgm:cxn modelId="{E3A4DE32-1ACC-4646-8F5E-93B96560ED49}" type="presOf" srcId="{15922FDB-0084-4CFA-A009-80DE6DBE8908}" destId="{443B0B8A-6927-4C0B-8742-1AFBBDC5A59C}" srcOrd="0" destOrd="0" presId="urn:microsoft.com/office/officeart/2005/8/layout/hierarchy3"/>
    <dgm:cxn modelId="{6B28248A-68A7-47B4-92E9-072A14C80AB4}" srcId="{4DC58422-791B-43FD-9562-AE1496AA4E44}" destId="{EF2A1326-91A9-413C-8557-6E2758953F08}" srcOrd="0" destOrd="0" parTransId="{87697E8B-1462-4B12-B603-96847F788D55}" sibTransId="{CF928E6A-81EB-4F51-BF12-5AD782B64EE7}"/>
    <dgm:cxn modelId="{2875FD41-F75C-4AD7-9B7B-49BF4CA421F7}" srcId="{4DC58422-791B-43FD-9562-AE1496AA4E44}" destId="{1841A099-AEEE-46A6-81C6-EA1FE627E654}" srcOrd="1" destOrd="0" parTransId="{27287E5D-C6D3-4A7A-94BF-BCC00EA5E969}" sibTransId="{0E61BD56-D44E-47CB-B174-59A1F6B7F35C}"/>
    <dgm:cxn modelId="{5E810A02-8985-4F11-B809-C06C49A304C8}" type="presOf" srcId="{D40BF167-A42A-489B-8289-BBEDD72520F2}" destId="{A2BDA642-A885-47BD-88C0-751246AA2C23}" srcOrd="0" destOrd="0" presId="urn:microsoft.com/office/officeart/2005/8/layout/hierarchy3"/>
    <dgm:cxn modelId="{CC591046-2CC8-4F97-8655-DDFC0AC7AB59}" type="presOf" srcId="{4DC58422-791B-43FD-9562-AE1496AA4E44}" destId="{7815C2FB-D27E-446F-945C-33A8EA24770C}" srcOrd="0" destOrd="0" presId="urn:microsoft.com/office/officeart/2005/8/layout/hierarchy3"/>
    <dgm:cxn modelId="{0F6B4261-D3BF-4989-82C2-F4AC59143E2A}" type="presOf" srcId="{1841A099-AEEE-46A6-81C6-EA1FE627E654}" destId="{F8817EC6-7814-4D2A-9B40-C73564C4F614}" srcOrd="0" destOrd="0" presId="urn:microsoft.com/office/officeart/2005/8/layout/hierarchy3"/>
    <dgm:cxn modelId="{6CE6C90F-7485-42AF-9063-D52FB14662F0}" srcId="{3154FD97-A010-44CC-A62C-82257436FA08}" destId="{AE97021B-BEC0-4FB7-AEF0-9AA9A2CF132E}" srcOrd="0" destOrd="0" parTransId="{B0510336-C3E1-4259-88B6-D96763AFA96F}" sibTransId="{F160F2A2-82F4-4002-8BE9-A0D83315DEFA}"/>
    <dgm:cxn modelId="{21C98C0A-EB3E-476E-8ECE-9C6794F56A87}" type="presOf" srcId="{6C1680B0-7BAA-462E-827D-75894AD437BF}" destId="{CD107D71-4EB0-4140-A4DF-AD2E07EE523C}" srcOrd="0" destOrd="0" presId="urn:microsoft.com/office/officeart/2005/8/layout/hierarchy3"/>
    <dgm:cxn modelId="{581BF9DC-2450-47C4-976A-4AB80F7B1AB4}" srcId="{4DC58422-791B-43FD-9562-AE1496AA4E44}" destId="{85678AF0-9F9A-420E-ABEB-D83A3532389A}" srcOrd="2" destOrd="0" parTransId="{C8FC504D-AA64-4B4B-8AD5-722FBC7B72D3}" sibTransId="{6E4724E0-B258-4534-9B6C-CB6F2C2D0121}"/>
    <dgm:cxn modelId="{44F55C42-4058-41EF-B1F5-0FD7F8C91112}" srcId="{4DC58422-791B-43FD-9562-AE1496AA4E44}" destId="{08778311-CA73-4AE3-8269-7B158E3596F2}" srcOrd="3" destOrd="0" parTransId="{5AE97854-BBA8-4268-B003-0B6091830B74}" sibTransId="{A81881FF-7782-4707-BC50-EDD8F28C2038}"/>
    <dgm:cxn modelId="{861CD32C-A540-4480-AF6A-52C178FC8DF4}" srcId="{3154FD97-A010-44CC-A62C-82257436FA08}" destId="{E2CCAF03-0624-4A37-AF35-3BDB8DD925C6}" srcOrd="3" destOrd="0" parTransId="{0FC40E8B-EAF3-47D7-BDC1-6E15427BA464}" sibTransId="{3E324FAD-B177-4B17-90D4-3B539B5287E3}"/>
    <dgm:cxn modelId="{937300A3-E56A-4B91-B936-102E7BDE6EA3}" type="presOf" srcId="{5097FD4A-805E-4078-83AF-93C30648DD4F}" destId="{15221E92-4BAE-4720-A593-9A49F072DCE1}" srcOrd="0" destOrd="0" presId="urn:microsoft.com/office/officeart/2005/8/layout/hierarchy3"/>
    <dgm:cxn modelId="{E400CB09-29AF-49BB-99BC-BBCDAD836B76}" type="presOf" srcId="{4DC58422-791B-43FD-9562-AE1496AA4E44}" destId="{BF04AB54-A41A-416F-9BFC-B43B18B38E35}" srcOrd="1" destOrd="0" presId="urn:microsoft.com/office/officeart/2005/8/layout/hierarchy3"/>
    <dgm:cxn modelId="{7D0C2C6A-F651-45EF-9CC1-53E77216C51A}" srcId="{3154FD97-A010-44CC-A62C-82257436FA08}" destId="{22512EE2-816B-4D14-B206-D4230AE8D438}" srcOrd="1" destOrd="0" parTransId="{D40BF167-A42A-489B-8289-BBEDD72520F2}" sibTransId="{DA1C6B8D-AD83-4986-9D11-A732910473E8}"/>
    <dgm:cxn modelId="{588C60BC-D21C-43B9-8F91-719808FE5211}" type="presOf" srcId="{27287E5D-C6D3-4A7A-94BF-BCC00EA5E969}" destId="{4D8A0FB0-5AA0-4C26-8841-99EDC15B4D21}" srcOrd="0" destOrd="0" presId="urn:microsoft.com/office/officeart/2005/8/layout/hierarchy3"/>
    <dgm:cxn modelId="{79E58FB2-37AA-4C21-9891-5C5FC32C4CB7}" srcId="{3154FD97-A010-44CC-A62C-82257436FA08}" destId="{15922FDB-0084-4CFA-A009-80DE6DBE8908}" srcOrd="2" destOrd="0" parTransId="{6C1680B0-7BAA-462E-827D-75894AD437BF}" sibTransId="{C784ED4A-4C8C-4BC8-92A0-5EBE7201047F}"/>
    <dgm:cxn modelId="{6DAB1218-38F0-4DF0-89E7-63AC3BD4DE73}" type="presOf" srcId="{C8FC504D-AA64-4B4B-8AD5-722FBC7B72D3}" destId="{3D59DDD6-244B-42B4-9E87-1BD4296D33EA}" srcOrd="0" destOrd="0" presId="urn:microsoft.com/office/officeart/2005/8/layout/hierarchy3"/>
    <dgm:cxn modelId="{B744EB4A-FD3F-4832-A036-E8C3EA14E8E2}" srcId="{5097FD4A-805E-4078-83AF-93C30648DD4F}" destId="{3154FD97-A010-44CC-A62C-82257436FA08}" srcOrd="0" destOrd="0" parTransId="{40176172-6437-4E3C-AD8E-677B730E5087}" sibTransId="{F67213B6-24E6-40BD-A8F2-4119AFE59E54}"/>
    <dgm:cxn modelId="{C454967C-2210-4F9C-97AC-5E5ADD53F6EC}" type="presOf" srcId="{5AE97854-BBA8-4268-B003-0B6091830B74}" destId="{CD7CC07A-09A2-49D0-AE07-48EFA7C7C386}" srcOrd="0" destOrd="0" presId="urn:microsoft.com/office/officeart/2005/8/layout/hierarchy3"/>
    <dgm:cxn modelId="{2C0EC604-93C3-4140-8ACD-9FF0F5ACABD8}" type="presOf" srcId="{3154FD97-A010-44CC-A62C-82257436FA08}" destId="{81F006E2-6CA2-4E35-94BA-61DCB6778034}" srcOrd="0" destOrd="0" presId="urn:microsoft.com/office/officeart/2005/8/layout/hierarchy3"/>
    <dgm:cxn modelId="{908A0ABC-4650-4E96-BDF2-124DB73A565F}" type="presOf" srcId="{E2CCAF03-0624-4A37-AF35-3BDB8DD925C6}" destId="{73E5168E-CA2C-41CC-B932-3C795E79A2F0}" srcOrd="0" destOrd="0" presId="urn:microsoft.com/office/officeart/2005/8/layout/hierarchy3"/>
    <dgm:cxn modelId="{A8496F20-1134-40AA-9666-2ED5DA5F62FA}" type="presOf" srcId="{08778311-CA73-4AE3-8269-7B158E3596F2}" destId="{B26D72A6-5212-4BCA-8341-83B496A45637}" srcOrd="0" destOrd="0" presId="urn:microsoft.com/office/officeart/2005/8/layout/hierarchy3"/>
    <dgm:cxn modelId="{471316BD-B725-4AF4-A6C0-055A574E3354}" type="presOf" srcId="{22512EE2-816B-4D14-B206-D4230AE8D438}" destId="{1793A1D0-B7C4-4481-8C71-2614A384B9BB}" srcOrd="0" destOrd="0" presId="urn:microsoft.com/office/officeart/2005/8/layout/hierarchy3"/>
    <dgm:cxn modelId="{32C3679E-2A2E-45D4-9FD0-D4E1274DF95E}" type="presOf" srcId="{AE97021B-BEC0-4FB7-AEF0-9AA9A2CF132E}" destId="{29D815E0-920F-4C46-B8F4-C375A0D2BFD7}" srcOrd="0" destOrd="0" presId="urn:microsoft.com/office/officeart/2005/8/layout/hierarchy3"/>
    <dgm:cxn modelId="{FF708B9A-B847-4DE2-9D91-5BA933143C8E}" type="presOf" srcId="{0FC40E8B-EAF3-47D7-BDC1-6E15427BA464}" destId="{31C4A48B-C700-4C2D-8498-EF0AE7C38364}" srcOrd="0" destOrd="0" presId="urn:microsoft.com/office/officeart/2005/8/layout/hierarchy3"/>
    <dgm:cxn modelId="{C4567A7F-3D2D-4F64-A65E-75B254167A09}" type="presParOf" srcId="{15221E92-4BAE-4720-A593-9A49F072DCE1}" destId="{DA96DAE5-3D21-4DBC-9277-AB32A60A05D2}" srcOrd="0" destOrd="0" presId="urn:microsoft.com/office/officeart/2005/8/layout/hierarchy3"/>
    <dgm:cxn modelId="{8A83ABA8-9861-40BE-AF99-FC0347D7F3B1}" type="presParOf" srcId="{DA96DAE5-3D21-4DBC-9277-AB32A60A05D2}" destId="{12253A12-A981-4C1E-B9A5-07354EB6A4D7}" srcOrd="0" destOrd="0" presId="urn:microsoft.com/office/officeart/2005/8/layout/hierarchy3"/>
    <dgm:cxn modelId="{42A6C4F7-7FFD-465E-8BC0-5981C72E0728}" type="presParOf" srcId="{12253A12-A981-4C1E-B9A5-07354EB6A4D7}" destId="{81F006E2-6CA2-4E35-94BA-61DCB6778034}" srcOrd="0" destOrd="0" presId="urn:microsoft.com/office/officeart/2005/8/layout/hierarchy3"/>
    <dgm:cxn modelId="{F12550EF-34EF-4DA8-9F57-9A7F3701A6BA}" type="presParOf" srcId="{12253A12-A981-4C1E-B9A5-07354EB6A4D7}" destId="{99EB8FF5-1B48-4566-A0C7-C605BE73F6CD}" srcOrd="1" destOrd="0" presId="urn:microsoft.com/office/officeart/2005/8/layout/hierarchy3"/>
    <dgm:cxn modelId="{D983DA4F-CAD0-41C7-93BC-11F1BD24E074}" type="presParOf" srcId="{DA96DAE5-3D21-4DBC-9277-AB32A60A05D2}" destId="{577B919D-3219-4288-AE84-FD4ECD570894}" srcOrd="1" destOrd="0" presId="urn:microsoft.com/office/officeart/2005/8/layout/hierarchy3"/>
    <dgm:cxn modelId="{B5A7DCC7-AD02-45C5-A802-6635C144FACD}" type="presParOf" srcId="{577B919D-3219-4288-AE84-FD4ECD570894}" destId="{C33633D5-E7FE-4D58-BC55-6CF270162CE7}" srcOrd="0" destOrd="0" presId="urn:microsoft.com/office/officeart/2005/8/layout/hierarchy3"/>
    <dgm:cxn modelId="{81764CE6-26A8-46EC-AB02-6E0FCD285711}" type="presParOf" srcId="{577B919D-3219-4288-AE84-FD4ECD570894}" destId="{29D815E0-920F-4C46-B8F4-C375A0D2BFD7}" srcOrd="1" destOrd="0" presId="urn:microsoft.com/office/officeart/2005/8/layout/hierarchy3"/>
    <dgm:cxn modelId="{7366F6FD-F040-4D7B-9105-809D7F211843}" type="presParOf" srcId="{577B919D-3219-4288-AE84-FD4ECD570894}" destId="{A2BDA642-A885-47BD-88C0-751246AA2C23}" srcOrd="2" destOrd="0" presId="urn:microsoft.com/office/officeart/2005/8/layout/hierarchy3"/>
    <dgm:cxn modelId="{AB73A9AB-42E3-40B7-AE29-6F339B97CD84}" type="presParOf" srcId="{577B919D-3219-4288-AE84-FD4ECD570894}" destId="{1793A1D0-B7C4-4481-8C71-2614A384B9BB}" srcOrd="3" destOrd="0" presId="urn:microsoft.com/office/officeart/2005/8/layout/hierarchy3"/>
    <dgm:cxn modelId="{319298C6-2A31-42B5-A998-C8F55A2EF577}" type="presParOf" srcId="{577B919D-3219-4288-AE84-FD4ECD570894}" destId="{CD107D71-4EB0-4140-A4DF-AD2E07EE523C}" srcOrd="4" destOrd="0" presId="urn:microsoft.com/office/officeart/2005/8/layout/hierarchy3"/>
    <dgm:cxn modelId="{0B62436F-7FFE-44FC-AB87-4C13DC97C764}" type="presParOf" srcId="{577B919D-3219-4288-AE84-FD4ECD570894}" destId="{443B0B8A-6927-4C0B-8742-1AFBBDC5A59C}" srcOrd="5" destOrd="0" presId="urn:microsoft.com/office/officeart/2005/8/layout/hierarchy3"/>
    <dgm:cxn modelId="{810B55AB-562E-4BD6-A5BD-89C8B76409EB}" type="presParOf" srcId="{577B919D-3219-4288-AE84-FD4ECD570894}" destId="{31C4A48B-C700-4C2D-8498-EF0AE7C38364}" srcOrd="6" destOrd="0" presId="urn:microsoft.com/office/officeart/2005/8/layout/hierarchy3"/>
    <dgm:cxn modelId="{6894E56A-C93B-407E-A3BE-9BD702F1FCC0}" type="presParOf" srcId="{577B919D-3219-4288-AE84-FD4ECD570894}" destId="{73E5168E-CA2C-41CC-B932-3C795E79A2F0}" srcOrd="7" destOrd="0" presId="urn:microsoft.com/office/officeart/2005/8/layout/hierarchy3"/>
    <dgm:cxn modelId="{E09286F1-B422-49E3-BA54-76BAF7AE9E40}" type="presParOf" srcId="{15221E92-4BAE-4720-A593-9A49F072DCE1}" destId="{559190B5-5438-47B4-8E6A-3E0FEF44B0ED}" srcOrd="1" destOrd="0" presId="urn:microsoft.com/office/officeart/2005/8/layout/hierarchy3"/>
    <dgm:cxn modelId="{AD2911E4-D711-460E-9E32-DDD1C9392036}" type="presParOf" srcId="{559190B5-5438-47B4-8E6A-3E0FEF44B0ED}" destId="{EF45CBA2-832B-4CA4-8AC0-24AF5EF05A1A}" srcOrd="0" destOrd="0" presId="urn:microsoft.com/office/officeart/2005/8/layout/hierarchy3"/>
    <dgm:cxn modelId="{09AB2FA5-29E2-4D6D-9CB6-6511CCB98D9F}" type="presParOf" srcId="{EF45CBA2-832B-4CA4-8AC0-24AF5EF05A1A}" destId="{7815C2FB-D27E-446F-945C-33A8EA24770C}" srcOrd="0" destOrd="0" presId="urn:microsoft.com/office/officeart/2005/8/layout/hierarchy3"/>
    <dgm:cxn modelId="{C75A2713-E6B4-43F3-ADF3-F6879089DC6F}" type="presParOf" srcId="{EF45CBA2-832B-4CA4-8AC0-24AF5EF05A1A}" destId="{BF04AB54-A41A-416F-9BFC-B43B18B38E35}" srcOrd="1" destOrd="0" presId="urn:microsoft.com/office/officeart/2005/8/layout/hierarchy3"/>
    <dgm:cxn modelId="{CAD5AF1A-52B3-406C-A92A-5BFFAB1E5996}" type="presParOf" srcId="{559190B5-5438-47B4-8E6A-3E0FEF44B0ED}" destId="{2A714CB9-CD50-4B37-B80F-4277ABDC9FFD}" srcOrd="1" destOrd="0" presId="urn:microsoft.com/office/officeart/2005/8/layout/hierarchy3"/>
    <dgm:cxn modelId="{27D17279-C41A-4D1B-94D0-5662292CDFD8}" type="presParOf" srcId="{2A714CB9-CD50-4B37-B80F-4277ABDC9FFD}" destId="{74A9C05B-D6B0-430A-AB82-00BCC7DEBE94}" srcOrd="0" destOrd="0" presId="urn:microsoft.com/office/officeart/2005/8/layout/hierarchy3"/>
    <dgm:cxn modelId="{63328866-5311-4F71-8842-7FF4C0D0AB15}" type="presParOf" srcId="{2A714CB9-CD50-4B37-B80F-4277ABDC9FFD}" destId="{D4AD99DE-0632-478F-A617-927F4AD5ABAB}" srcOrd="1" destOrd="0" presId="urn:microsoft.com/office/officeart/2005/8/layout/hierarchy3"/>
    <dgm:cxn modelId="{943CF277-1E0A-40D7-BF8E-869194300CDF}" type="presParOf" srcId="{2A714CB9-CD50-4B37-B80F-4277ABDC9FFD}" destId="{4D8A0FB0-5AA0-4C26-8841-99EDC15B4D21}" srcOrd="2" destOrd="0" presId="urn:microsoft.com/office/officeart/2005/8/layout/hierarchy3"/>
    <dgm:cxn modelId="{AD367FE9-0D34-4264-AF05-FB6BBBF196F4}" type="presParOf" srcId="{2A714CB9-CD50-4B37-B80F-4277ABDC9FFD}" destId="{F8817EC6-7814-4D2A-9B40-C73564C4F614}" srcOrd="3" destOrd="0" presId="urn:microsoft.com/office/officeart/2005/8/layout/hierarchy3"/>
    <dgm:cxn modelId="{BB17677E-EBD4-45EE-A8AF-220069634347}" type="presParOf" srcId="{2A714CB9-CD50-4B37-B80F-4277ABDC9FFD}" destId="{3D59DDD6-244B-42B4-9E87-1BD4296D33EA}" srcOrd="4" destOrd="0" presId="urn:microsoft.com/office/officeart/2005/8/layout/hierarchy3"/>
    <dgm:cxn modelId="{CF676F7D-E59F-4DDB-8193-1E3132A62318}" type="presParOf" srcId="{2A714CB9-CD50-4B37-B80F-4277ABDC9FFD}" destId="{52ACFCB3-E0E8-4A4D-B93B-881D3FA2B7EE}" srcOrd="5" destOrd="0" presId="urn:microsoft.com/office/officeart/2005/8/layout/hierarchy3"/>
    <dgm:cxn modelId="{BBC3FE1F-B7C2-4BAF-8A56-7394D37818B3}" type="presParOf" srcId="{2A714CB9-CD50-4B37-B80F-4277ABDC9FFD}" destId="{CD7CC07A-09A2-49D0-AE07-48EFA7C7C386}" srcOrd="6" destOrd="0" presId="urn:microsoft.com/office/officeart/2005/8/layout/hierarchy3"/>
    <dgm:cxn modelId="{E5B01AC2-CED0-4749-8EC7-9920D3912F56}" type="presParOf" srcId="{2A714CB9-CD50-4B37-B80F-4277ABDC9FFD}" destId="{B26D72A6-5212-4BCA-8341-83B496A4563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01CAF-BB6F-4E41-B26A-4BCAF41B19E5}" type="doc">
      <dgm:prSet loTypeId="urn:microsoft.com/office/officeart/2005/8/layout/vList4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41A68CD-5E3B-4344-945F-5F8D0E95BE06}">
      <dgm:prSet phldrT="[Текст]" custT="1"/>
      <dgm:spPr/>
      <dgm:t>
        <a:bodyPr/>
        <a:lstStyle/>
        <a:p>
          <a:r>
            <a:rPr lang="ru-RU" sz="2400" b="1" dirty="0" smtClean="0"/>
            <a:t>ЗАВЕРШЕНИЕ ПЕРИОДА ПОЛИТИЧЕСКОЙРАЗДРОБЛЕННОСТИ И РАЗОРИТЕЛЬНЫХ УСОБИЦ</a:t>
          </a:r>
          <a:endParaRPr lang="ru-RU" sz="2400" b="1" dirty="0"/>
        </a:p>
      </dgm:t>
    </dgm:pt>
    <dgm:pt modelId="{9B6FB858-A22F-49BE-B918-7F19FF8F294B}" type="parTrans" cxnId="{2223E419-ADD1-4AA3-8C1F-BB9A3EE4D95A}">
      <dgm:prSet/>
      <dgm:spPr/>
      <dgm:t>
        <a:bodyPr/>
        <a:lstStyle/>
        <a:p>
          <a:endParaRPr lang="ru-RU"/>
        </a:p>
      </dgm:t>
    </dgm:pt>
    <dgm:pt modelId="{24E0F492-7184-4B46-8AA8-7C4768293191}" type="sibTrans" cxnId="{2223E419-ADD1-4AA3-8C1F-BB9A3EE4D95A}">
      <dgm:prSet/>
      <dgm:spPr/>
      <dgm:t>
        <a:bodyPr/>
        <a:lstStyle/>
        <a:p>
          <a:endParaRPr lang="ru-RU"/>
        </a:p>
      </dgm:t>
    </dgm:pt>
    <dgm:pt modelId="{3363C305-1412-42D8-809A-D30C021319D0}">
      <dgm:prSet phldrT="[Текст]" custT="1"/>
      <dgm:spPr/>
      <dgm:t>
        <a:bodyPr/>
        <a:lstStyle/>
        <a:p>
          <a:r>
            <a:rPr lang="ru-RU" sz="2400" b="1" dirty="0" smtClean="0"/>
            <a:t>УКРЕПЛЕНИЕ ОБОРОНОСПОСОБНОСТИ СТРАНЫ</a:t>
          </a:r>
          <a:endParaRPr lang="ru-RU" sz="2400" b="1" dirty="0"/>
        </a:p>
      </dgm:t>
    </dgm:pt>
    <dgm:pt modelId="{A2A6593E-819B-4A57-B809-EA34321A6AEC}" type="parTrans" cxnId="{043D3913-9BE4-4A97-A817-CCE919952E07}">
      <dgm:prSet/>
      <dgm:spPr/>
      <dgm:t>
        <a:bodyPr/>
        <a:lstStyle/>
        <a:p>
          <a:endParaRPr lang="ru-RU"/>
        </a:p>
      </dgm:t>
    </dgm:pt>
    <dgm:pt modelId="{7A104670-968A-43CB-AF6C-AF2C8BA1C12B}" type="sibTrans" cxnId="{043D3913-9BE4-4A97-A817-CCE919952E07}">
      <dgm:prSet/>
      <dgm:spPr/>
      <dgm:t>
        <a:bodyPr/>
        <a:lstStyle/>
        <a:p>
          <a:endParaRPr lang="ru-RU"/>
        </a:p>
      </dgm:t>
    </dgm:pt>
    <dgm:pt modelId="{D6B99238-2FA1-4178-AB59-A7F35C26AB4B}">
      <dgm:prSet phldrT="[Текст]" custT="1"/>
      <dgm:spPr/>
      <dgm:t>
        <a:bodyPr/>
        <a:lstStyle/>
        <a:p>
          <a:r>
            <a:rPr lang="ru-RU" sz="2400" b="1" dirty="0" smtClean="0"/>
            <a:t>СОЗДАНИЕ БЛАГОПРИЯТНЫХ УСЛОВИЙ ДЛЯ РАЗВИТИЯ ХОЗЯЙСТВА И КУЛЬТУРЫ</a:t>
          </a:r>
          <a:endParaRPr lang="ru-RU" sz="2400" b="1" dirty="0"/>
        </a:p>
      </dgm:t>
    </dgm:pt>
    <dgm:pt modelId="{9148F2BD-7E9C-49F9-878D-5C09BDE8BFC2}" type="parTrans" cxnId="{F7EC4638-FFC6-4B64-B094-451AADC1A771}">
      <dgm:prSet/>
      <dgm:spPr/>
      <dgm:t>
        <a:bodyPr/>
        <a:lstStyle/>
        <a:p>
          <a:endParaRPr lang="ru-RU"/>
        </a:p>
      </dgm:t>
    </dgm:pt>
    <dgm:pt modelId="{A26B6122-2AF1-4BB8-92C5-E86A48E1DA0C}" type="sibTrans" cxnId="{F7EC4638-FFC6-4B64-B094-451AADC1A771}">
      <dgm:prSet/>
      <dgm:spPr/>
      <dgm:t>
        <a:bodyPr/>
        <a:lstStyle/>
        <a:p>
          <a:endParaRPr lang="ru-RU"/>
        </a:p>
      </dgm:t>
    </dgm:pt>
    <dgm:pt modelId="{700F8B37-2997-4747-926A-ED46F081FECE}">
      <dgm:prSet custT="1"/>
      <dgm:spPr/>
      <dgm:t>
        <a:bodyPr/>
        <a:lstStyle/>
        <a:p>
          <a:r>
            <a:rPr lang="ru-RU" sz="2400" b="1" dirty="0" smtClean="0"/>
            <a:t>РОСТ МЕЖДУНАРОДНОГО АВТОРИТЕТА РУССКОГО ГОСУДАРСТВА</a:t>
          </a:r>
          <a:endParaRPr lang="ru-RU" sz="2400" b="1" dirty="0"/>
        </a:p>
      </dgm:t>
    </dgm:pt>
    <dgm:pt modelId="{259490D5-B735-4B0C-AA9D-86DF97B02067}" type="parTrans" cxnId="{453B001C-3F36-480B-BBB6-84C71016701D}">
      <dgm:prSet/>
      <dgm:spPr/>
      <dgm:t>
        <a:bodyPr/>
        <a:lstStyle/>
        <a:p>
          <a:endParaRPr lang="ru-RU"/>
        </a:p>
      </dgm:t>
    </dgm:pt>
    <dgm:pt modelId="{95F605C3-EBE6-44D4-B406-07E4AD6EAB85}" type="sibTrans" cxnId="{453B001C-3F36-480B-BBB6-84C71016701D}">
      <dgm:prSet/>
      <dgm:spPr/>
      <dgm:t>
        <a:bodyPr/>
        <a:lstStyle/>
        <a:p>
          <a:endParaRPr lang="ru-RU"/>
        </a:p>
      </dgm:t>
    </dgm:pt>
    <dgm:pt modelId="{D6014666-00E1-4FBE-8C8B-4202AB24D40F}" type="pres">
      <dgm:prSet presAssocID="{2CC01CAF-BB6F-4E41-B26A-4BCAF41B19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4F1592-C381-4181-9C76-3CA3F8CFBFB9}" type="pres">
      <dgm:prSet presAssocID="{D41A68CD-5E3B-4344-945F-5F8D0E95BE06}" presName="comp" presStyleCnt="0"/>
      <dgm:spPr/>
      <dgm:t>
        <a:bodyPr/>
        <a:lstStyle/>
        <a:p>
          <a:endParaRPr lang="ru-RU"/>
        </a:p>
      </dgm:t>
    </dgm:pt>
    <dgm:pt modelId="{9F3385EB-A71F-4731-97BF-DE5D091A9668}" type="pres">
      <dgm:prSet presAssocID="{D41A68CD-5E3B-4344-945F-5F8D0E95BE06}" presName="box" presStyleLbl="node1" presStyleIdx="0" presStyleCnt="4"/>
      <dgm:spPr/>
      <dgm:t>
        <a:bodyPr/>
        <a:lstStyle/>
        <a:p>
          <a:endParaRPr lang="ru-RU"/>
        </a:p>
      </dgm:t>
    </dgm:pt>
    <dgm:pt modelId="{E44755FE-45F8-473A-9033-C4C316D079B1}" type="pres">
      <dgm:prSet presAssocID="{D41A68CD-5E3B-4344-945F-5F8D0E95BE0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0B7A14-7640-42DE-9F97-9F75E33468BB}" type="pres">
      <dgm:prSet presAssocID="{D41A68CD-5E3B-4344-945F-5F8D0E95BE0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509BF-447F-4E4A-BCDA-8FB91C1330DC}" type="pres">
      <dgm:prSet presAssocID="{24E0F492-7184-4B46-8AA8-7C4768293191}" presName="spacer" presStyleCnt="0"/>
      <dgm:spPr/>
      <dgm:t>
        <a:bodyPr/>
        <a:lstStyle/>
        <a:p>
          <a:endParaRPr lang="ru-RU"/>
        </a:p>
      </dgm:t>
    </dgm:pt>
    <dgm:pt modelId="{CC27BBC1-46E4-44AC-8C78-2F09B9103D48}" type="pres">
      <dgm:prSet presAssocID="{3363C305-1412-42D8-809A-D30C021319D0}" presName="comp" presStyleCnt="0"/>
      <dgm:spPr/>
      <dgm:t>
        <a:bodyPr/>
        <a:lstStyle/>
        <a:p>
          <a:endParaRPr lang="ru-RU"/>
        </a:p>
      </dgm:t>
    </dgm:pt>
    <dgm:pt modelId="{53CED26B-1AC8-4246-8BC8-4A3481DBAAA3}" type="pres">
      <dgm:prSet presAssocID="{3363C305-1412-42D8-809A-D30C021319D0}" presName="box" presStyleLbl="node1" presStyleIdx="1" presStyleCnt="4"/>
      <dgm:spPr/>
      <dgm:t>
        <a:bodyPr/>
        <a:lstStyle/>
        <a:p>
          <a:endParaRPr lang="ru-RU"/>
        </a:p>
      </dgm:t>
    </dgm:pt>
    <dgm:pt modelId="{1FCF1B3D-CF8A-4166-A25C-172F5A6511C1}" type="pres">
      <dgm:prSet presAssocID="{3363C305-1412-42D8-809A-D30C021319D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84C9F5-674E-4348-9421-DFA573E10C2D}" type="pres">
      <dgm:prSet presAssocID="{3363C305-1412-42D8-809A-D30C021319D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510E7-C17C-415A-A86E-D11855D5D3DB}" type="pres">
      <dgm:prSet presAssocID="{7A104670-968A-43CB-AF6C-AF2C8BA1C12B}" presName="spacer" presStyleCnt="0"/>
      <dgm:spPr/>
      <dgm:t>
        <a:bodyPr/>
        <a:lstStyle/>
        <a:p>
          <a:endParaRPr lang="ru-RU"/>
        </a:p>
      </dgm:t>
    </dgm:pt>
    <dgm:pt modelId="{6902C731-D576-4F9F-BE96-6B9CBD0603C0}" type="pres">
      <dgm:prSet presAssocID="{D6B99238-2FA1-4178-AB59-A7F35C26AB4B}" presName="comp" presStyleCnt="0"/>
      <dgm:spPr/>
      <dgm:t>
        <a:bodyPr/>
        <a:lstStyle/>
        <a:p>
          <a:endParaRPr lang="ru-RU"/>
        </a:p>
      </dgm:t>
    </dgm:pt>
    <dgm:pt modelId="{E1C31913-9762-4369-BE9A-07C656960169}" type="pres">
      <dgm:prSet presAssocID="{D6B99238-2FA1-4178-AB59-A7F35C26AB4B}" presName="box" presStyleLbl="node1" presStyleIdx="2" presStyleCnt="4"/>
      <dgm:spPr/>
      <dgm:t>
        <a:bodyPr/>
        <a:lstStyle/>
        <a:p>
          <a:endParaRPr lang="ru-RU"/>
        </a:p>
      </dgm:t>
    </dgm:pt>
    <dgm:pt modelId="{D3519AE3-15A6-485C-A231-0693C6A7252D}" type="pres">
      <dgm:prSet presAssocID="{D6B99238-2FA1-4178-AB59-A7F35C26AB4B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F734904-3294-4090-8464-9308694C11CA}" type="pres">
      <dgm:prSet presAssocID="{D6B99238-2FA1-4178-AB59-A7F35C26AB4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82017-641C-45C8-9FBA-6AB1E385B62D}" type="pres">
      <dgm:prSet presAssocID="{A26B6122-2AF1-4BB8-92C5-E86A48E1DA0C}" presName="spacer" presStyleCnt="0"/>
      <dgm:spPr/>
      <dgm:t>
        <a:bodyPr/>
        <a:lstStyle/>
        <a:p>
          <a:endParaRPr lang="ru-RU"/>
        </a:p>
      </dgm:t>
    </dgm:pt>
    <dgm:pt modelId="{9EC2B47B-D4F8-456B-9786-66C219A21CCC}" type="pres">
      <dgm:prSet presAssocID="{700F8B37-2997-4747-926A-ED46F081FECE}" presName="comp" presStyleCnt="0"/>
      <dgm:spPr/>
      <dgm:t>
        <a:bodyPr/>
        <a:lstStyle/>
        <a:p>
          <a:endParaRPr lang="ru-RU"/>
        </a:p>
      </dgm:t>
    </dgm:pt>
    <dgm:pt modelId="{1DB29D19-0E02-489F-AF12-F01E73651E0D}" type="pres">
      <dgm:prSet presAssocID="{700F8B37-2997-4747-926A-ED46F081FECE}" presName="box" presStyleLbl="node1" presStyleIdx="3" presStyleCnt="4"/>
      <dgm:spPr/>
      <dgm:t>
        <a:bodyPr/>
        <a:lstStyle/>
        <a:p>
          <a:endParaRPr lang="ru-RU"/>
        </a:p>
      </dgm:t>
    </dgm:pt>
    <dgm:pt modelId="{E8A48C0B-4AD4-4C33-AED0-438250A29FF3}" type="pres">
      <dgm:prSet presAssocID="{700F8B37-2997-4747-926A-ED46F081FECE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53692E5-280C-4928-9D45-81E27E05E3D6}" type="pres">
      <dgm:prSet presAssocID="{700F8B37-2997-4747-926A-ED46F081FEC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DD57E-C15B-43CE-BAAF-E33F399F3C84}" type="presOf" srcId="{3363C305-1412-42D8-809A-D30C021319D0}" destId="{DB84C9F5-674E-4348-9421-DFA573E10C2D}" srcOrd="1" destOrd="0" presId="urn:microsoft.com/office/officeart/2005/8/layout/vList4"/>
    <dgm:cxn modelId="{F8D991BD-0FB7-447D-A440-7A470CE149E3}" type="presOf" srcId="{700F8B37-2997-4747-926A-ED46F081FECE}" destId="{853692E5-280C-4928-9D45-81E27E05E3D6}" srcOrd="1" destOrd="0" presId="urn:microsoft.com/office/officeart/2005/8/layout/vList4"/>
    <dgm:cxn modelId="{B0D3C9E9-7BED-4DBB-94DB-ED8D09A167AF}" type="presOf" srcId="{D41A68CD-5E3B-4344-945F-5F8D0E95BE06}" destId="{E50B7A14-7640-42DE-9F97-9F75E33468BB}" srcOrd="1" destOrd="0" presId="urn:microsoft.com/office/officeart/2005/8/layout/vList4"/>
    <dgm:cxn modelId="{9905F4EB-0AC3-4728-8010-9DA5C43567E3}" type="presOf" srcId="{D41A68CD-5E3B-4344-945F-5F8D0E95BE06}" destId="{9F3385EB-A71F-4731-97BF-DE5D091A9668}" srcOrd="0" destOrd="0" presId="urn:microsoft.com/office/officeart/2005/8/layout/vList4"/>
    <dgm:cxn modelId="{58D8BB11-E291-4B56-B819-7D88945E550D}" type="presOf" srcId="{2CC01CAF-BB6F-4E41-B26A-4BCAF41B19E5}" destId="{D6014666-00E1-4FBE-8C8B-4202AB24D40F}" srcOrd="0" destOrd="0" presId="urn:microsoft.com/office/officeart/2005/8/layout/vList4"/>
    <dgm:cxn modelId="{B521FA34-0F4E-42C3-9DB7-740E109FF6BF}" type="presOf" srcId="{3363C305-1412-42D8-809A-D30C021319D0}" destId="{53CED26B-1AC8-4246-8BC8-4A3481DBAAA3}" srcOrd="0" destOrd="0" presId="urn:microsoft.com/office/officeart/2005/8/layout/vList4"/>
    <dgm:cxn modelId="{53AE1C4B-E636-480D-B6BA-9961CCA5C9A0}" type="presOf" srcId="{700F8B37-2997-4747-926A-ED46F081FECE}" destId="{1DB29D19-0E02-489F-AF12-F01E73651E0D}" srcOrd="0" destOrd="0" presId="urn:microsoft.com/office/officeart/2005/8/layout/vList4"/>
    <dgm:cxn modelId="{F7EC4638-FFC6-4B64-B094-451AADC1A771}" srcId="{2CC01CAF-BB6F-4E41-B26A-4BCAF41B19E5}" destId="{D6B99238-2FA1-4178-AB59-A7F35C26AB4B}" srcOrd="2" destOrd="0" parTransId="{9148F2BD-7E9C-49F9-878D-5C09BDE8BFC2}" sibTransId="{A26B6122-2AF1-4BB8-92C5-E86A48E1DA0C}"/>
    <dgm:cxn modelId="{8CB1534C-9099-4AC4-BDFC-9184546C904E}" type="presOf" srcId="{D6B99238-2FA1-4178-AB59-A7F35C26AB4B}" destId="{6F734904-3294-4090-8464-9308694C11CA}" srcOrd="1" destOrd="0" presId="urn:microsoft.com/office/officeart/2005/8/layout/vList4"/>
    <dgm:cxn modelId="{453B001C-3F36-480B-BBB6-84C71016701D}" srcId="{2CC01CAF-BB6F-4E41-B26A-4BCAF41B19E5}" destId="{700F8B37-2997-4747-926A-ED46F081FECE}" srcOrd="3" destOrd="0" parTransId="{259490D5-B735-4B0C-AA9D-86DF97B02067}" sibTransId="{95F605C3-EBE6-44D4-B406-07E4AD6EAB85}"/>
    <dgm:cxn modelId="{043D3913-9BE4-4A97-A817-CCE919952E07}" srcId="{2CC01CAF-BB6F-4E41-B26A-4BCAF41B19E5}" destId="{3363C305-1412-42D8-809A-D30C021319D0}" srcOrd="1" destOrd="0" parTransId="{A2A6593E-819B-4A57-B809-EA34321A6AEC}" sibTransId="{7A104670-968A-43CB-AF6C-AF2C8BA1C12B}"/>
    <dgm:cxn modelId="{6B25D215-965A-4231-AE73-343079B334EF}" type="presOf" srcId="{D6B99238-2FA1-4178-AB59-A7F35C26AB4B}" destId="{E1C31913-9762-4369-BE9A-07C656960169}" srcOrd="0" destOrd="0" presId="urn:microsoft.com/office/officeart/2005/8/layout/vList4"/>
    <dgm:cxn modelId="{2223E419-ADD1-4AA3-8C1F-BB9A3EE4D95A}" srcId="{2CC01CAF-BB6F-4E41-B26A-4BCAF41B19E5}" destId="{D41A68CD-5E3B-4344-945F-5F8D0E95BE06}" srcOrd="0" destOrd="0" parTransId="{9B6FB858-A22F-49BE-B918-7F19FF8F294B}" sibTransId="{24E0F492-7184-4B46-8AA8-7C4768293191}"/>
    <dgm:cxn modelId="{2CA1B6F4-7BA9-44C9-B0C3-00F75314EE76}" type="presParOf" srcId="{D6014666-00E1-4FBE-8C8B-4202AB24D40F}" destId="{D24F1592-C381-4181-9C76-3CA3F8CFBFB9}" srcOrd="0" destOrd="0" presId="urn:microsoft.com/office/officeart/2005/8/layout/vList4"/>
    <dgm:cxn modelId="{EE350E57-3140-4DD5-80E7-02B468F793CB}" type="presParOf" srcId="{D24F1592-C381-4181-9C76-3CA3F8CFBFB9}" destId="{9F3385EB-A71F-4731-97BF-DE5D091A9668}" srcOrd="0" destOrd="0" presId="urn:microsoft.com/office/officeart/2005/8/layout/vList4"/>
    <dgm:cxn modelId="{80C6B473-E06C-47E3-A16F-43AA3E594A78}" type="presParOf" srcId="{D24F1592-C381-4181-9C76-3CA3F8CFBFB9}" destId="{E44755FE-45F8-473A-9033-C4C316D079B1}" srcOrd="1" destOrd="0" presId="urn:microsoft.com/office/officeart/2005/8/layout/vList4"/>
    <dgm:cxn modelId="{6EB59DE6-1027-4BA4-B9CB-95365784E4FC}" type="presParOf" srcId="{D24F1592-C381-4181-9C76-3CA3F8CFBFB9}" destId="{E50B7A14-7640-42DE-9F97-9F75E33468BB}" srcOrd="2" destOrd="0" presId="urn:microsoft.com/office/officeart/2005/8/layout/vList4"/>
    <dgm:cxn modelId="{2F97A4B4-22C0-4A1C-8DEA-780B6E3D3039}" type="presParOf" srcId="{D6014666-00E1-4FBE-8C8B-4202AB24D40F}" destId="{647509BF-447F-4E4A-BCDA-8FB91C1330DC}" srcOrd="1" destOrd="0" presId="urn:microsoft.com/office/officeart/2005/8/layout/vList4"/>
    <dgm:cxn modelId="{01FBE31C-14BF-45E8-8912-3AB93C1A1463}" type="presParOf" srcId="{D6014666-00E1-4FBE-8C8B-4202AB24D40F}" destId="{CC27BBC1-46E4-44AC-8C78-2F09B9103D48}" srcOrd="2" destOrd="0" presId="urn:microsoft.com/office/officeart/2005/8/layout/vList4"/>
    <dgm:cxn modelId="{C5C2A052-DC33-464F-8435-E5224DE83EB2}" type="presParOf" srcId="{CC27BBC1-46E4-44AC-8C78-2F09B9103D48}" destId="{53CED26B-1AC8-4246-8BC8-4A3481DBAAA3}" srcOrd="0" destOrd="0" presId="urn:microsoft.com/office/officeart/2005/8/layout/vList4"/>
    <dgm:cxn modelId="{EC049107-B0C4-44F1-9E4E-26B0943D6034}" type="presParOf" srcId="{CC27BBC1-46E4-44AC-8C78-2F09B9103D48}" destId="{1FCF1B3D-CF8A-4166-A25C-172F5A6511C1}" srcOrd="1" destOrd="0" presId="urn:microsoft.com/office/officeart/2005/8/layout/vList4"/>
    <dgm:cxn modelId="{7B95FF79-4B4D-4ABA-B010-7F64A69A8163}" type="presParOf" srcId="{CC27BBC1-46E4-44AC-8C78-2F09B9103D48}" destId="{DB84C9F5-674E-4348-9421-DFA573E10C2D}" srcOrd="2" destOrd="0" presId="urn:microsoft.com/office/officeart/2005/8/layout/vList4"/>
    <dgm:cxn modelId="{49D21F8C-D3C4-436C-908C-DCE3326F28FD}" type="presParOf" srcId="{D6014666-00E1-4FBE-8C8B-4202AB24D40F}" destId="{052510E7-C17C-415A-A86E-D11855D5D3DB}" srcOrd="3" destOrd="0" presId="urn:microsoft.com/office/officeart/2005/8/layout/vList4"/>
    <dgm:cxn modelId="{588A753E-AF82-414A-958D-793B1671CF98}" type="presParOf" srcId="{D6014666-00E1-4FBE-8C8B-4202AB24D40F}" destId="{6902C731-D576-4F9F-BE96-6B9CBD0603C0}" srcOrd="4" destOrd="0" presId="urn:microsoft.com/office/officeart/2005/8/layout/vList4"/>
    <dgm:cxn modelId="{18067B3D-1700-411A-9CFD-92A5973FEA8A}" type="presParOf" srcId="{6902C731-D576-4F9F-BE96-6B9CBD0603C0}" destId="{E1C31913-9762-4369-BE9A-07C656960169}" srcOrd="0" destOrd="0" presId="urn:microsoft.com/office/officeart/2005/8/layout/vList4"/>
    <dgm:cxn modelId="{A9ED7FF4-5EF8-4930-9F95-3FF95099E086}" type="presParOf" srcId="{6902C731-D576-4F9F-BE96-6B9CBD0603C0}" destId="{D3519AE3-15A6-485C-A231-0693C6A7252D}" srcOrd="1" destOrd="0" presId="urn:microsoft.com/office/officeart/2005/8/layout/vList4"/>
    <dgm:cxn modelId="{0DC93D1E-834C-444A-9DF8-6A438CB75EB8}" type="presParOf" srcId="{6902C731-D576-4F9F-BE96-6B9CBD0603C0}" destId="{6F734904-3294-4090-8464-9308694C11CA}" srcOrd="2" destOrd="0" presId="urn:microsoft.com/office/officeart/2005/8/layout/vList4"/>
    <dgm:cxn modelId="{01CB44D8-1852-41D0-B048-34641BEA52AB}" type="presParOf" srcId="{D6014666-00E1-4FBE-8C8B-4202AB24D40F}" destId="{32C82017-641C-45C8-9FBA-6AB1E385B62D}" srcOrd="5" destOrd="0" presId="urn:microsoft.com/office/officeart/2005/8/layout/vList4"/>
    <dgm:cxn modelId="{0728E7F0-678C-4948-A346-F88A3FCBE59B}" type="presParOf" srcId="{D6014666-00E1-4FBE-8C8B-4202AB24D40F}" destId="{9EC2B47B-D4F8-456B-9786-66C219A21CCC}" srcOrd="6" destOrd="0" presId="urn:microsoft.com/office/officeart/2005/8/layout/vList4"/>
    <dgm:cxn modelId="{33D6736A-2B73-4CBE-B847-BF712F700BBF}" type="presParOf" srcId="{9EC2B47B-D4F8-456B-9786-66C219A21CCC}" destId="{1DB29D19-0E02-489F-AF12-F01E73651E0D}" srcOrd="0" destOrd="0" presId="urn:microsoft.com/office/officeart/2005/8/layout/vList4"/>
    <dgm:cxn modelId="{AD0817EF-EA97-4AF4-9779-50E95EF1C70B}" type="presParOf" srcId="{9EC2B47B-D4F8-456B-9786-66C219A21CCC}" destId="{E8A48C0B-4AD4-4C33-AED0-438250A29FF3}" srcOrd="1" destOrd="0" presId="urn:microsoft.com/office/officeart/2005/8/layout/vList4"/>
    <dgm:cxn modelId="{AC1ADF2A-4FBA-474A-B5A6-5CCC57611E80}" type="presParOf" srcId="{9EC2B47B-D4F8-456B-9786-66C219A21CCC}" destId="{853692E5-280C-4928-9D45-81E27E05E3D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F292AC-9CC5-43E6-A21E-3DAFA35DC752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6552EA0-845C-4CC6-925F-FA0AAC178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340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EB402-D4A1-47AF-8CFC-254B15FE2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08537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02746-A57C-42A2-B31E-C8E5E356A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394038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232E2-90FD-416E-B6DC-93077B2B3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662613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4D15-2E20-4DE1-9A2A-2C88B6F4D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55757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1ED0F-F260-4378-BAD1-DC1894F27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79243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89A53-3C33-46A0-BE9A-D23F98C1A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138295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EAE99-BDBC-46DA-A17C-2CB5229D2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310371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0AB7-2692-4D1C-BF5A-9AE3B9CF9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307971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1207C-886C-465E-8BE6-36A440C29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825928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95B9D-2BC3-4DEC-ADAD-936E7F2CD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87661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9C79-91B8-47F8-BB1C-D21B7C2F2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03258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0C3F84-36BE-43F7-A48F-4C29B4A55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064896" cy="4788247"/>
          </a:xfrm>
        </p:spPr>
        <p:txBody>
          <a:bodyPr/>
          <a:lstStyle/>
          <a:p>
            <a:pPr algn="r"/>
            <a:r>
              <a:rPr lang="ru-RU" sz="2800" dirty="0" smtClean="0"/>
              <a:t>«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Изумленная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Европа </a:t>
            </a:r>
            <a:r>
              <a:rPr lang="ru-RU" sz="2800" dirty="0" smtClean="0"/>
              <a:t>– в начале </a:t>
            </a:r>
            <a:r>
              <a:rPr lang="ru-RU" sz="2800" dirty="0" smtClean="0"/>
              <a:t>царствования едва ли даже подозревала о существовании Московии,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затиснутой </a:t>
            </a:r>
            <a:r>
              <a:rPr lang="ru-RU" sz="2800" dirty="0" smtClean="0"/>
              <a:t>между Литвой и татарами 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ошеломлена внезапным появлением огромной империи на ее восточных границах</a:t>
            </a:r>
            <a:r>
              <a:rPr lang="ru-RU" sz="2800" dirty="0" smtClean="0"/>
              <a:t>» </a:t>
            </a:r>
            <a:br>
              <a:rPr lang="ru-RU" sz="2800" dirty="0" smtClean="0"/>
            </a:br>
            <a:r>
              <a:rPr lang="ru-RU" sz="2800" dirty="0" smtClean="0"/>
              <a:t>К. Маркс.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00504"/>
            <a:ext cx="7772400" cy="1768471"/>
          </a:xfrm>
        </p:spPr>
        <p:txBody>
          <a:bodyPr/>
          <a:lstStyle/>
          <a:p>
            <a:r>
              <a:rPr lang="ru-RU" dirty="0" smtClean="0"/>
              <a:t>1. СКЛАДЫВАНИЕ ОСНОВНОЙ ТЕРРИТОРИИ ЕДИНОГО ГОСУДАРСТВА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znaika.ru/synopsis_content/79be058f99056b3e722b6b219497593e2693dccea9c72ea5536762/Sozdanie%20edinogo%20russkogo%20gosudarstva.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71480"/>
            <a:ext cx="476367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https://go1.imgsmail.ru/imgpreview?key=54db671de1f4c448&amp;mb=imgdb_preview_12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go1.imgsmail.ru/imgpreview?key=54db671de1f4c448&amp;mb=imgdb_preview_12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f.ppt-online.org/files/slide/j/JThvXBRgUHaOmz3IjeFxsZnArQNuowb94L506l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737376" cy="5803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48064" y="3933056"/>
            <a:ext cx="3096344" cy="20882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«ВЕЛИКИЙ РАЗРУШИТЕЛЬ СТАРИНЫ»</a:t>
            </a:r>
            <a:endParaRPr lang="ru-RU" sz="2800" b="1" i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oldhat.ru/platonov2/img/i_0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296150" cy="600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203848" y="1196752"/>
            <a:ext cx="2736304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3563888" y="1700808"/>
            <a:ext cx="22958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979712" y="2204864"/>
            <a:ext cx="4032448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932040" y="3140968"/>
            <a:ext cx="3744416" cy="3240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СПОСОБЫ «СОБИРАНИЯ» РУССКИХ ЗЕМЕЛЬ:</a:t>
            </a:r>
          </a:p>
          <a:p>
            <a:pPr algn="ctr">
              <a:buBlip>
                <a:blip r:embed="rId3"/>
              </a:buBlip>
            </a:pPr>
            <a:r>
              <a:rPr lang="ru-RU" sz="2400" b="1" dirty="0" smtClean="0"/>
              <a:t>ЗАВОЕВАНИЕ</a:t>
            </a:r>
          </a:p>
          <a:p>
            <a:pPr algn="ctr">
              <a:buBlip>
                <a:blip r:embed="rId3"/>
              </a:buBlip>
            </a:pPr>
            <a:r>
              <a:rPr lang="ru-RU" sz="2400" b="1" dirty="0" smtClean="0"/>
              <a:t>ПОКУПКА</a:t>
            </a:r>
          </a:p>
          <a:p>
            <a:pPr algn="ctr">
              <a:buBlip>
                <a:blip r:embed="rId3"/>
              </a:buBlip>
            </a:pPr>
            <a:r>
              <a:rPr lang="ru-RU" sz="2400" b="1" dirty="0" smtClean="0"/>
              <a:t>ЗАКЛЮЧЕНИЕ БРАКОВ</a:t>
            </a:r>
          </a:p>
          <a:p>
            <a:pPr algn="ctr">
              <a:buBlip>
                <a:blip r:embed="rId3"/>
              </a:buBlip>
            </a:pPr>
            <a:r>
              <a:rPr lang="ru-RU" sz="2400" b="1" dirty="0" smtClean="0"/>
              <a:t>СОЮЗЫ…</a:t>
            </a:r>
            <a:endParaRPr lang="ru-RU" sz="24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УПРАВЛЕНИЕ И ТЕРРИТОРИАЛЬНОЕ ДЕЛЕНИЕ МОСКОВСКОГО ГОСУДАРСТВА</a:t>
            </a:r>
            <a:endParaRPr lang="ru-RU" sz="2800" b="1" dirty="0"/>
          </a:p>
        </p:txBody>
      </p:sp>
      <p:pic>
        <p:nvPicPr>
          <p:cNvPr id="14338" name="Picture 2" descr="http://textarchive.ru/images/647/1292334/91b3b3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03" y="1268760"/>
            <a:ext cx="8298661" cy="51845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2852936"/>
            <a:ext cx="4176464" cy="360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ПРИСОЕДИНЕННЫЕ ЗЕМЛИ СРАЗУ ВКЛЮЧАЛИСЬ В ПОЛИТИКО-АДМИНИСТРАТИВНУЮ СИСТЕМУ МОСКОВСКОГО КНЯЖЕСТВА: ТУДА СТАЛИ ПОСЫЛАТЬСЯ ПРЕДСТАВИТЕЛИ ВЕЛИКОКНЯЖЕСКОЙ ВЛАСТИ НА МЕСТАХ</a:t>
            </a:r>
            <a:endParaRPr lang="ru-RU" sz="20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428604"/>
            <a:ext cx="2071702" cy="8572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ВЕЛИКИЙ КНЯЗЬ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75856" y="1571612"/>
            <a:ext cx="2232248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БОЯРСКАЯ ДУМА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2592288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КАЗНА </a:t>
            </a:r>
            <a:r>
              <a:rPr lang="ru-RU" sz="1600" b="1" dirty="0" smtClean="0"/>
              <a:t>(ГОСАРХИВ, ПЕЧАТЬ, ФИНАНСЫ, ВНЕШНЯЯ ПОЛИТИКА)</a:t>
            </a:r>
            <a:endParaRPr lang="ru-RU" sz="11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571612"/>
            <a:ext cx="2736304" cy="1065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ДВОРЕЦ</a:t>
            </a:r>
            <a:r>
              <a:rPr lang="ru-RU" dirty="0" smtClean="0"/>
              <a:t> </a:t>
            </a:r>
            <a:r>
              <a:rPr lang="ru-RU" sz="1600" b="1" dirty="0" smtClean="0"/>
              <a:t>(ВЕДЕНИЕ ЗЕМЛЯМИ КНЯЗЯ И ЗЕМЛЕПОЛЬЗОВАНИЕМ НАСЕЛЕНИЯ)</a:t>
            </a:r>
            <a:endParaRPr lang="ru-RU" sz="1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52936"/>
            <a:ext cx="2592288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УПРАВЛЕНИЕ НА МЕСТАХ </a:t>
            </a:r>
            <a:r>
              <a:rPr lang="ru-RU" sz="1600" b="1" dirty="0" smtClean="0"/>
              <a:t>(НАМЕСТНИК, ВОЛОСТЕЛЬ)</a:t>
            </a:r>
            <a:endParaRPr lang="ru-RU" sz="11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996952"/>
            <a:ext cx="2500330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ЦЕНТР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3717032"/>
            <a:ext cx="14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УЕЗДЫ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00100" y="4357694"/>
            <a:ext cx="500066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643042" y="4357694"/>
            <a:ext cx="500066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57422" y="4357694"/>
            <a:ext cx="500066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071802" y="4357694"/>
            <a:ext cx="500066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14480" y="1428736"/>
            <a:ext cx="557216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4" idx="0"/>
          </p:cNvCxnSpPr>
          <p:nvPr/>
        </p:nvCxnSpPr>
        <p:spPr>
          <a:xfrm flipH="1">
            <a:off x="3321835" y="4149082"/>
            <a:ext cx="26031" cy="2086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3" idx="0"/>
          </p:cNvCxnSpPr>
          <p:nvPr/>
        </p:nvCxnSpPr>
        <p:spPr>
          <a:xfrm flipH="1">
            <a:off x="2607455" y="4149082"/>
            <a:ext cx="20329" cy="2086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2" idx="0"/>
          </p:cNvCxnSpPr>
          <p:nvPr/>
        </p:nvCxnSpPr>
        <p:spPr>
          <a:xfrm flipH="1">
            <a:off x="1893075" y="4149082"/>
            <a:ext cx="14631" cy="2086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0" idx="0"/>
          </p:cNvCxnSpPr>
          <p:nvPr/>
        </p:nvCxnSpPr>
        <p:spPr>
          <a:xfrm flipH="1">
            <a:off x="1250133" y="4149082"/>
            <a:ext cx="9499" cy="2086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4" idx="0"/>
          </p:cNvCxnSpPr>
          <p:nvPr/>
        </p:nvCxnSpPr>
        <p:spPr>
          <a:xfrm>
            <a:off x="1684269" y="1413916"/>
            <a:ext cx="7411" cy="142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52120" y="4869160"/>
            <a:ext cx="278608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2"/>
          </p:cNvCxnSpPr>
          <p:nvPr/>
        </p:nvCxnSpPr>
        <p:spPr>
          <a:xfrm>
            <a:off x="7308304" y="2636912"/>
            <a:ext cx="0" cy="22322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42910" y="5500702"/>
            <a:ext cx="307183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2251059" y="4822041"/>
            <a:ext cx="1356528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4348" y="4143380"/>
            <a:ext cx="292895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7" idx="0"/>
          </p:cNvCxnSpPr>
          <p:nvPr/>
        </p:nvCxnSpPr>
        <p:spPr>
          <a:xfrm flipH="1">
            <a:off x="5796136" y="1412776"/>
            <a:ext cx="2" cy="1440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6" idx="0"/>
          </p:cNvCxnSpPr>
          <p:nvPr/>
        </p:nvCxnSpPr>
        <p:spPr>
          <a:xfrm>
            <a:off x="7286646" y="1428737"/>
            <a:ext cx="21658" cy="1428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" idx="2"/>
            <a:endCxn id="3" idx="0"/>
          </p:cNvCxnSpPr>
          <p:nvPr/>
        </p:nvCxnSpPr>
        <p:spPr>
          <a:xfrm flipH="1">
            <a:off x="4391980" y="1285860"/>
            <a:ext cx="1425" cy="2857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1472" y="507207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СТАНЫ И ВОЛОСТИ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>
          <a:xfrm rot="10800000">
            <a:off x="928662" y="5857892"/>
            <a:ext cx="500066" cy="571504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10800000">
            <a:off x="1643042" y="5857892"/>
            <a:ext cx="500066" cy="571504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rot="10800000">
            <a:off x="2357422" y="5857892"/>
            <a:ext cx="500066" cy="571504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>
            <a:off x="3071802" y="5857892"/>
            <a:ext cx="500066" cy="571504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5724128" y="443711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МЕСТНЫЕ ДВОРЦЫ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Ромб 62"/>
          <p:cNvSpPr/>
          <p:nvPr/>
        </p:nvSpPr>
        <p:spPr>
          <a:xfrm>
            <a:off x="5868144" y="5373216"/>
            <a:ext cx="500066" cy="857256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омб 63"/>
          <p:cNvSpPr/>
          <p:nvPr/>
        </p:nvSpPr>
        <p:spPr>
          <a:xfrm>
            <a:off x="6516216" y="5373216"/>
            <a:ext cx="500066" cy="857256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омб 64"/>
          <p:cNvSpPr/>
          <p:nvPr/>
        </p:nvSpPr>
        <p:spPr>
          <a:xfrm>
            <a:off x="7236296" y="5373216"/>
            <a:ext cx="500066" cy="857256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омб 65"/>
          <p:cNvSpPr/>
          <p:nvPr/>
        </p:nvSpPr>
        <p:spPr>
          <a:xfrm>
            <a:off x="7956376" y="5373216"/>
            <a:ext cx="500066" cy="857256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>
            <a:endCxn id="55" idx="3"/>
          </p:cNvCxnSpPr>
          <p:nvPr/>
        </p:nvCxnSpPr>
        <p:spPr>
          <a:xfrm flipH="1">
            <a:off x="3321835" y="5517234"/>
            <a:ext cx="26031" cy="3406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52" idx="3"/>
          </p:cNvCxnSpPr>
          <p:nvPr/>
        </p:nvCxnSpPr>
        <p:spPr>
          <a:xfrm flipH="1">
            <a:off x="1178695" y="5517234"/>
            <a:ext cx="8931" cy="3406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endCxn id="53" idx="3"/>
          </p:cNvCxnSpPr>
          <p:nvPr/>
        </p:nvCxnSpPr>
        <p:spPr>
          <a:xfrm rot="5400000">
            <a:off x="1732340" y="5661438"/>
            <a:ext cx="357190" cy="357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endCxn id="54" idx="3"/>
          </p:cNvCxnSpPr>
          <p:nvPr/>
        </p:nvCxnSpPr>
        <p:spPr>
          <a:xfrm rot="5400000">
            <a:off x="2446720" y="5661438"/>
            <a:ext cx="357190" cy="357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63" idx="0"/>
          </p:cNvCxnSpPr>
          <p:nvPr/>
        </p:nvCxnSpPr>
        <p:spPr>
          <a:xfrm>
            <a:off x="6084168" y="4869162"/>
            <a:ext cx="34009" cy="5040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endCxn id="64" idx="0"/>
          </p:cNvCxnSpPr>
          <p:nvPr/>
        </p:nvCxnSpPr>
        <p:spPr>
          <a:xfrm>
            <a:off x="6732240" y="4869162"/>
            <a:ext cx="34009" cy="5040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endCxn id="65" idx="0"/>
          </p:cNvCxnSpPr>
          <p:nvPr/>
        </p:nvCxnSpPr>
        <p:spPr>
          <a:xfrm>
            <a:off x="7452320" y="4869162"/>
            <a:ext cx="34009" cy="5040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endCxn id="66" idx="0"/>
          </p:cNvCxnSpPr>
          <p:nvPr/>
        </p:nvCxnSpPr>
        <p:spPr>
          <a:xfrm>
            <a:off x="8172400" y="4869160"/>
            <a:ext cx="34009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88640"/>
            <a:ext cx="2411760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ОСНОВНЫЕ НАПРАВЛЕНИЯ ДЕЯТЕЛЬНОСТИ ИВАНА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III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06900"/>
            <a:ext cx="8568952" cy="1362075"/>
          </a:xfrm>
        </p:spPr>
        <p:txBody>
          <a:bodyPr/>
          <a:lstStyle/>
          <a:p>
            <a:pPr marL="514350" indent="-51435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ПОЛИТИКА ВАСИЛИЯ </a:t>
            </a:r>
            <a:r>
              <a:rPr lang="en-US" dirty="0" smtClean="0"/>
              <a:t>III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russlovo.today/files/project_4311/img/08.16.Kalendar/calend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836712"/>
            <a:ext cx="3883571" cy="382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ldhat.ru/platonov2/img/i_0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296150" cy="600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843808" y="2780928"/>
            <a:ext cx="3168352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475656" y="2780928"/>
            <a:ext cx="45365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763688" y="2780928"/>
            <a:ext cx="4176464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3107541" y="3107541"/>
            <a:ext cx="6858000" cy="6429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III</a:t>
            </a:r>
            <a:r>
              <a:rPr lang="ru-RU" sz="2200" b="1" dirty="0" smtClean="0"/>
              <a:t> ЭТАП</a:t>
            </a:r>
          </a:p>
          <a:p>
            <a:pPr algn="ctr"/>
            <a:r>
              <a:rPr lang="ru-RU" sz="2200" b="1" dirty="0" smtClean="0"/>
              <a:t>СЕРЕДИНА </a:t>
            </a:r>
            <a:r>
              <a:rPr lang="en-US" sz="2200" b="1" dirty="0" smtClean="0"/>
              <a:t>XV– </a:t>
            </a:r>
            <a:r>
              <a:rPr lang="ru-RU" sz="2200" b="1" dirty="0" smtClean="0"/>
              <a:t>НАЧАЛО </a:t>
            </a:r>
            <a:r>
              <a:rPr lang="en-US" sz="2200" b="1" dirty="0" smtClean="0"/>
              <a:t>XVI</a:t>
            </a:r>
            <a:r>
              <a:rPr lang="ru-RU" sz="2200" b="1" dirty="0" smtClean="0"/>
              <a:t> ВЕКА</a:t>
            </a:r>
            <a:r>
              <a:rPr lang="en-US" sz="2200" b="1" dirty="0" smtClean="0"/>
              <a:t> </a:t>
            </a:r>
            <a:endParaRPr lang="ru-RU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0"/>
            <a:ext cx="8429652" cy="692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ЗАВЕРШЕНИЕ ОБЪЕДИНЕНИЯ РУССКИХ ЗЕМЕЛЬ ВОКРУГ МОСКВЫ</a:t>
            </a: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692696"/>
            <a:ext cx="8429652" cy="10081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1462 – 1505 ГГ. – ИВАН </a:t>
            </a:r>
            <a:r>
              <a:rPr lang="en-US" sz="2200" b="1" dirty="0" smtClean="0"/>
              <a:t>III</a:t>
            </a:r>
            <a:r>
              <a:rPr lang="ru-RU" sz="2200" b="1" dirty="0" smtClean="0"/>
              <a:t> ВАСИЛЬЕВИЧ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1505 – 1533 ГГ. – ВАСИЛИЙ </a:t>
            </a:r>
            <a:r>
              <a:rPr lang="en-US" sz="2200" b="1" dirty="0" smtClean="0"/>
              <a:t>III</a:t>
            </a:r>
            <a:r>
              <a:rPr lang="ru-RU" sz="2200" b="1" dirty="0" smtClean="0"/>
              <a:t> ИВАНОВИЧ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700808"/>
            <a:ext cx="8429652" cy="4405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СОБЫТИЯ</a:t>
            </a:r>
            <a:endParaRPr lang="ru-RU" sz="2200" b="1" dirty="0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4452303" y="1172433"/>
            <a:ext cx="865236" cy="278608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996952"/>
            <a:ext cx="8429652" cy="20882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РАЗГРОМ НОВГОРОДА;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СТОЯНИЕ НА РЕКЕ УГРЕ;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ВОЙНЫ ПРОТИВ ЛИВОНСКОГО ОРДЕНА;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ВОЗВРАЩЕНИЕ МОСКВЕ «КИЕВСКОГО НАСЛЕДСТВА» (ЧЕРНИГОВ, СТАРОДУБ, ГОМЕЛЬ, БРЯНСК, МЦЕНСК…);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СМОЛЕНСК, РЯЗАНЬ</a:t>
            </a:r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085184"/>
            <a:ext cx="8429652" cy="427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ТЕРРИТОРИЯ</a:t>
            </a:r>
            <a:endParaRPr lang="ru-RU" sz="2200" b="1" dirty="0"/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4564875" y="4516245"/>
            <a:ext cx="784108" cy="278608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6309320"/>
            <a:ext cx="8429652" cy="5486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96 ГОРОДОВ</a:t>
            </a:r>
            <a:endParaRPr lang="ru-RU" sz="2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b="1" dirty="0"/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0" y="0"/>
            <a:ext cx="2411760" cy="6858000"/>
          </a:xfrm>
          <a:prstGeom prst="rightArrowCallout">
            <a:avLst>
              <a:gd name="adj1" fmla="val 216918"/>
              <a:gd name="adj2" fmla="val 146554"/>
              <a:gd name="adj3" fmla="val 18310"/>
              <a:gd name="adj4" fmla="val 71295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ОСОБЕННОСТИ РОЖДЕНИЯ РОССИЙСКОГО </a:t>
            </a:r>
          </a:p>
          <a:p>
            <a:pPr algn="ctr"/>
            <a:r>
              <a:rPr lang="ru-RU" sz="2000" b="1" dirty="0" smtClean="0"/>
              <a:t>ЦЕНТРАЛИЗОВАННОГО ГОСУДАРСТВА </a:t>
            </a:r>
          </a:p>
          <a:p>
            <a:pPr algn="ctr"/>
            <a:r>
              <a:rPr lang="ru-RU" sz="2000" b="1" dirty="0" smtClean="0"/>
              <a:t>(ПОСЛЕДНЯЯ ТРЕТЬ </a:t>
            </a:r>
            <a:r>
              <a:rPr lang="en-US" sz="2000" b="1" dirty="0" smtClean="0"/>
              <a:t>XV – </a:t>
            </a:r>
            <a:r>
              <a:rPr lang="ru-RU" sz="2000" b="1" dirty="0" smtClean="0"/>
              <a:t>НАЧАЛО </a:t>
            </a:r>
            <a:r>
              <a:rPr lang="en-US" sz="2000" b="1" dirty="0" smtClean="0"/>
              <a:t>XVI</a:t>
            </a:r>
            <a:r>
              <a:rPr lang="ru-RU" sz="2000" b="1" dirty="0" smtClean="0"/>
              <a:t> В.)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0"/>
            <a:ext cx="2736304" cy="22048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ПРОТЯЖЕННОСТЬ И РАСПАХНУТОСТЬ ЛЕГКОДОСТУП-НЫХ ГРАНИЦ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276872"/>
            <a:ext cx="2736304" cy="26642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ЯРКО ВЫРАЖЕН-НЫЙ КОНФЕС-СИОНАЛЬНЫЙ КОМПОНЕНТ МЕЖДУНАРОД-НОГО ПРОТИВО-СТОЯНИЯ РОССИИ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013176"/>
            <a:ext cx="2736304" cy="18448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РОССИЯ СТАЛА ЦЕНТРАЛИЗ. ГОСУДАРСТВОМ, ЛИШЬ СБРОСИВ ЗАВИСИМОСТЬ ОТ ОРДЫ</a:t>
            </a:r>
            <a:endParaRPr lang="ru-RU" sz="2000" b="1" dirty="0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5292080" y="0"/>
            <a:ext cx="3851920" cy="2132856"/>
          </a:xfrm>
          <a:prstGeom prst="leftArrowCallout">
            <a:avLst>
              <a:gd name="adj1" fmla="val 79356"/>
              <a:gd name="adj2" fmla="val 50000"/>
              <a:gd name="adj3" fmla="val 15956"/>
              <a:gd name="adj4" fmla="val 8697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ВРАЖДА РОССИИ С СОСЕДЯМИ НА ВОСТОКЕ, ЮГЕ, ЗАПАДЕ</a:t>
            </a:r>
            <a:endParaRPr lang="ru-RU" sz="2000" b="1" dirty="0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5292080" y="2276872"/>
            <a:ext cx="3851920" cy="2664296"/>
          </a:xfrm>
          <a:prstGeom prst="leftArrowCallout">
            <a:avLst>
              <a:gd name="adj1" fmla="val 77783"/>
              <a:gd name="adj2" fmla="val 50000"/>
              <a:gd name="adj3" fmla="val 13281"/>
              <a:gd name="adj4" fmla="val 8697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КОНФЕССИОНАЛЬНАЯ ОБОСОБЛЕННОСТЬ РУССКОГО ПРАВО-СЛАВИЯ ЗАМЕТНО ВЛИЯЛА НА ФОРМЫ И ИНТЕНСИВНОСТЬ КОН-ТАКТОВ С ЕВРОПЕЙС-КИМИ СТРАНАМИ</a:t>
            </a:r>
            <a:endParaRPr lang="ru-RU" sz="2000" b="1" dirty="0"/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5292080" y="5013176"/>
            <a:ext cx="3851920" cy="1844824"/>
          </a:xfrm>
          <a:prstGeom prst="leftArrowCallout">
            <a:avLst>
              <a:gd name="adj1" fmla="val 77783"/>
              <a:gd name="adj2" fmla="val 50000"/>
              <a:gd name="adj3" fmla="val 18992"/>
              <a:gd name="adj4" fmla="val 8697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УНИКАЛЬНОСТЬ СБЛИЖЕНИЯ ПО ВРЕМЕНИ ЭТИХ ФАКТОВ</a:t>
            </a:r>
            <a:endParaRPr lang="ru-RU" sz="20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280920" cy="14700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800000"/>
                </a:solidFill>
              </a:rPr>
              <a:t>ОБРАЗОВАНИЕ ЕДИНОГО РОССИЙСКОГО ГОСУДАРСТВА НА РУБЕЖЕ </a:t>
            </a:r>
            <a:r>
              <a:rPr lang="en-US" sz="4000" b="1" dirty="0" smtClean="0">
                <a:ln w="50800"/>
                <a:solidFill>
                  <a:srgbClr val="800000"/>
                </a:solidFill>
              </a:rPr>
              <a:t>XV – XVI </a:t>
            </a:r>
            <a:r>
              <a:rPr lang="ru-RU" sz="4000" b="1" dirty="0" smtClean="0">
                <a:ln w="50800"/>
                <a:solidFill>
                  <a:srgbClr val="800000"/>
                </a:solidFill>
              </a:rPr>
              <a:t>ВВ.</a:t>
            </a:r>
            <a:endParaRPr lang="ru-RU" sz="4000" b="1" dirty="0">
              <a:ln w="50800"/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ИСТОРИЯ РОССИИ</a:t>
            </a:r>
          </a:p>
          <a:p>
            <a:r>
              <a:rPr lang="ru-RU" dirty="0" smtClean="0"/>
              <a:t>10 КЛАСС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06900"/>
            <a:ext cx="8064896" cy="1362075"/>
          </a:xfrm>
        </p:spPr>
        <p:txBody>
          <a:bodyPr/>
          <a:lstStyle/>
          <a:p>
            <a:pPr marL="514350" indent="-514350"/>
            <a:r>
              <a:rPr lang="ru-RU" dirty="0" smtClean="0"/>
              <a:t>3. СОБИРАНИЕ ВЛАСТИ МОСКОВСКИМИ КНЯЗЬЯМИ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medal-sss.ru/images/a/a2/Seal_of_Ivan_3_%D0%9B%D0%B0%D0%BA%D0%B8%D0%B5%D1%80_%D1%80%D1%83%D1%81%D1%81%D0%BA%D0%B0%D1%8F_%D0%B3%D0%B5%D1%80%D0%B0%D0%BB%D1%8C%D0%B4%D0%B8%D0%BA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459760" cy="270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ИВАН </a:t>
            </a:r>
            <a:r>
              <a:rPr lang="en-US" sz="3200" b="1" dirty="0" smtClean="0"/>
              <a:t>III</a:t>
            </a:r>
            <a:r>
              <a:rPr lang="ru-RU" sz="3200" b="1" dirty="0" smtClean="0"/>
              <a:t> – «ГОСУДАРЬ ВСЕЯ РУСИ»</a:t>
            </a:r>
            <a:endParaRPr lang="ru-RU" sz="3200" b="1" dirty="0"/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4236279" y="308337"/>
            <a:ext cx="865236" cy="278608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2276872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ПЕРЕДАЛ КНЯЖЕСТВО В НАСЛЕДСТВО СВОЕМУ СЫНУ ВАСИЛИЮ (НЕ ДЕЛИЛ МЕЖДУ БРАТЬЯМИ И СЫНОВЬЯМИ)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ПОЯВИЛСЯ ГЕРБ (ДВУГЛАВЫЙ ОРЕЛ)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ОФОРМИЛАСЬ ИДЕЯ САМОДЕРЖАВИЯ МОСКОВСКИХ ГОСУДАРЕЙ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ОФОРМИЛАСЬ ИДЕЯ ТЕОКРАТИЧЕСКОГО ПРОИСХОЖДЕНИЯ ВЕЛИКОКНЯЖЕСКОЙ ВЛАСТИ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ОФОРМИЛАСЬ ИДЕЯ ПРЕВРАЩЕНИЯ МОСКВЫ В ЦЕНТР МИРОВОГО ПРАВОСЛАВИЯ. «МОСКВА – ТРЕТИЙ РИМ»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chkollektor39.ru/uploads/images/items/66fa1216cd38a634b0b4037ab93bf1ee.jpg"/>
          <p:cNvPicPr>
            <a:picLocks noChangeAspect="1" noChangeArrowheads="1"/>
          </p:cNvPicPr>
          <p:nvPr/>
        </p:nvPicPr>
        <p:blipFill>
          <a:blip r:embed="rId2" cstate="print"/>
          <a:srcRect l="2608" t="8861" r="2609"/>
          <a:stretch>
            <a:fillRect/>
          </a:stretch>
        </p:blipFill>
        <p:spPr bwMode="auto">
          <a:xfrm>
            <a:off x="683568" y="332656"/>
            <a:ext cx="784887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ru-RU" dirty="0" smtClean="0"/>
              <a:t>4. ОСОБЕННОСТИ РОССИЙСКОЙ ГОСУДАРСТВЕННОСТИ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Картинки по запросу СИМВОЛЫ российской государственности 16 века"/>
          <p:cNvPicPr>
            <a:picLocks noChangeAspect="1" noChangeArrowheads="1"/>
          </p:cNvPicPr>
          <p:nvPr/>
        </p:nvPicPr>
        <p:blipFill>
          <a:blip r:embed="rId2" cstate="print"/>
          <a:srcRect t="19720"/>
          <a:stretch>
            <a:fillRect/>
          </a:stretch>
        </p:blipFill>
        <p:spPr bwMode="auto">
          <a:xfrm>
            <a:off x="1403648" y="548680"/>
            <a:ext cx="6318622" cy="383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352928" cy="1143000"/>
          </a:xfrm>
        </p:spPr>
        <p:txBody>
          <a:bodyPr/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88640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/>
          <a:lstStyle/>
          <a:p>
            <a:endParaRPr lang="ru-RU" sz="28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907704" y="404664"/>
          <a:ext cx="67687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право 3"/>
          <p:cNvSpPr/>
          <p:nvPr/>
        </p:nvSpPr>
        <p:spPr>
          <a:xfrm>
            <a:off x="395536" y="404664"/>
            <a:ext cx="1512168" cy="6048672"/>
          </a:xfrm>
          <a:prstGeom prst="rightArrowCallout">
            <a:avLst>
              <a:gd name="adj1" fmla="val 216918"/>
              <a:gd name="adj2" fmla="val 179745"/>
              <a:gd name="adj3" fmla="val 22304"/>
              <a:gd name="adj4" fmla="val 71295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200" b="1" dirty="0" smtClean="0"/>
              <a:t>ИСТОРИЧЕСКОЕ ЗНАЧЕНИЕ ОБРАЗОВАНИЯ ЦЕНТРАЛИЗОВАННОГО РУССКОГО ГОСУДАРСТВА)</a:t>
            </a:r>
            <a:endParaRPr lang="ru-RU" sz="2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772400" cy="1362075"/>
          </a:xfrm>
        </p:spPr>
        <p:txBody>
          <a:bodyPr/>
          <a:lstStyle/>
          <a:p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з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§19</a:t>
            </a:r>
            <a:br>
              <a:rPr lang="ru-RU" dirty="0" smtClean="0"/>
            </a:br>
            <a:r>
              <a:rPr lang="ru-RU" sz="3200" b="0" dirty="0" smtClean="0"/>
              <a:t>устно ответить на все вопросы к параграфу;</a:t>
            </a:r>
            <a:br>
              <a:rPr lang="ru-RU" sz="3200" b="0" dirty="0" smtClean="0"/>
            </a:br>
            <a:r>
              <a:rPr lang="ru-RU" sz="3200" b="0" dirty="0" smtClean="0"/>
              <a:t>ИЗУЧИТЬ ИСТОЧНИК И ОТВЕТИТЬ НА ВОПРОС К НЕМУ НА ЛИСТОЧКАХ.</a:t>
            </a:r>
            <a:endParaRPr lang="ru-RU" b="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СКЛАДЫВАНИЕ ОСНОВНОЙ ТЕРРИТОРИИ ЕДИНОГО ГОСУДАРСТВА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ПОЛИТИКА ВАСИЛИЯ </a:t>
            </a:r>
            <a:r>
              <a:rPr lang="en-US" dirty="0" smtClean="0"/>
              <a:t>III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СОБИРАНИЕ ВЛАСТИ МОСКОВСКИМИ КНЯЗЬЯМИ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ОСОБЕННОСТИ РОССИЙСКОЙ ГОСУДАРСТВЕННОСТИ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5648" y="0"/>
            <a:ext cx="9189648" cy="6858000"/>
          </a:xfrm>
        </p:spPr>
      </p:pic>
      <p:sp>
        <p:nvSpPr>
          <p:cNvPr id="5" name="Рамка 4"/>
          <p:cNvSpPr/>
          <p:nvPr/>
        </p:nvSpPr>
        <p:spPr>
          <a:xfrm>
            <a:off x="3000364" y="2357430"/>
            <a:ext cx="1571636" cy="357190"/>
          </a:xfrm>
          <a:prstGeom prst="frame">
            <a:avLst>
              <a:gd name="adj1" fmla="val 150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2786050" y="2928934"/>
            <a:ext cx="1643074" cy="357190"/>
          </a:xfrm>
          <a:prstGeom prst="frame">
            <a:avLst>
              <a:gd name="adj1" fmla="val 150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1857356" y="3929066"/>
            <a:ext cx="1428760" cy="357190"/>
          </a:xfrm>
          <a:prstGeom prst="frame">
            <a:avLst>
              <a:gd name="adj1" fmla="val 150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1643042" y="4429132"/>
            <a:ext cx="2000264" cy="357190"/>
          </a:xfrm>
          <a:prstGeom prst="frame">
            <a:avLst>
              <a:gd name="adj1" fmla="val 150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2000232" y="4929198"/>
            <a:ext cx="1214446" cy="285752"/>
          </a:xfrm>
          <a:prstGeom prst="frame">
            <a:avLst>
              <a:gd name="adj1" fmla="val 150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2000232" y="5357826"/>
            <a:ext cx="1214446" cy="357190"/>
          </a:xfrm>
          <a:prstGeom prst="frame">
            <a:avLst>
              <a:gd name="adj1" fmla="val 150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285720" y="3429000"/>
            <a:ext cx="4143404" cy="357190"/>
          </a:xfrm>
          <a:prstGeom prst="frame">
            <a:avLst>
              <a:gd name="adj1" fmla="val 150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1643042" y="5857892"/>
            <a:ext cx="1928826" cy="357190"/>
          </a:xfrm>
          <a:prstGeom prst="frame">
            <a:avLst>
              <a:gd name="adj1" fmla="val 150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2483768" y="2060848"/>
            <a:ext cx="3384376" cy="2376264"/>
          </a:xfrm>
          <a:prstGeom prst="quad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ПРЕД-ПОСЫЛКИ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0"/>
            <a:ext cx="6588224" cy="20608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</a:t>
            </a:r>
          </a:p>
          <a:p>
            <a:pPr algn="ctr">
              <a:buBlip>
                <a:blip r:embed="rId2"/>
              </a:buBlip>
            </a:pPr>
            <a:r>
              <a:rPr lang="ru-RU" sz="2000" b="1" dirty="0" smtClean="0"/>
              <a:t> ПОВЫШЕНИЕ ПРОИЗВОДИТЕЛЬНОСТИ ЗЕМЛЕДЕЛИЯ; </a:t>
            </a:r>
          </a:p>
          <a:p>
            <a:pPr algn="ctr">
              <a:buBlip>
                <a:blip r:embed="rId2"/>
              </a:buBlip>
            </a:pPr>
            <a:r>
              <a:rPr lang="ru-RU" sz="2000" b="1" dirty="0" smtClean="0"/>
              <a:t> УСИЛЕНИЕ ТОВАРНОГО ХАРАКТЕРА РЕМЕСЛА;</a:t>
            </a:r>
          </a:p>
          <a:p>
            <a:pPr algn="ctr">
              <a:buBlip>
                <a:blip r:embed="rId2"/>
              </a:buBlip>
            </a:pPr>
            <a:r>
              <a:rPr lang="ru-RU" sz="2000" b="1" dirty="0" smtClean="0"/>
              <a:t> УВЕЛИЧЕНИЕ КОЛИЧЕСТВА ГОРОДОВ;</a:t>
            </a:r>
          </a:p>
          <a:p>
            <a:pPr algn="ctr">
              <a:buBlip>
                <a:blip r:embed="rId2"/>
              </a:buBlip>
            </a:pPr>
            <a:r>
              <a:rPr lang="ru-RU" sz="2000" b="1" dirty="0" smtClean="0"/>
              <a:t> РАЗВИТИЕ ЭКОНОМИЧЕСКИХ СВЯЗЕЙ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4437112"/>
            <a:ext cx="3240360" cy="24208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ДУХОВНЫЕ</a:t>
            </a:r>
          </a:p>
          <a:p>
            <a:pPr algn="ctr"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sz="2000" b="1" dirty="0" smtClean="0"/>
              <a:t>ОБЩНОСТЬ ХРИСТИАНСКОЙ РЕЛИГИИ;</a:t>
            </a:r>
          </a:p>
          <a:p>
            <a:pPr algn="ctr">
              <a:buBlip>
                <a:blip r:embed="rId2"/>
              </a:buBlip>
            </a:pPr>
            <a:r>
              <a:rPr lang="ru-RU" sz="2000" b="1" dirty="0" smtClean="0"/>
              <a:t> ОБЩНОСТЬ КУЛЬТУРЫ, ОБЫЧАЕВ, ТРАДИЦИЙ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2132856"/>
            <a:ext cx="3275856" cy="4725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ПОЛИТИЧЕСКИЕ</a:t>
            </a:r>
          </a:p>
          <a:p>
            <a:pPr algn="ctr">
              <a:buBlip>
                <a:blip r:embed="rId2"/>
              </a:buBlip>
            </a:pPr>
            <a:r>
              <a:rPr lang="ru-RU" sz="2000" b="1" dirty="0" smtClean="0"/>
              <a:t> НЕОБХОДИМОСТЬ СВЕРЖЕНИЯ ВЛАСТИ ОРДЫ;</a:t>
            </a:r>
          </a:p>
          <a:p>
            <a:pPr algn="ctr">
              <a:buBlip>
                <a:blip r:embed="rId2"/>
              </a:buBlip>
            </a:pPr>
            <a:r>
              <a:rPr lang="ru-RU" sz="2000" b="1" dirty="0" smtClean="0"/>
              <a:t> ЦЕЛЕСООБРАЗНОСТЬ ЦЕНТРАЛИЗОВАННОЙ ЗАЩИТЫ РУССКИХ ЗЕМЕЛЬ ОТ ВНЕШНИХ ВРАГОВ;</a:t>
            </a:r>
          </a:p>
          <a:p>
            <a:pPr algn="ctr">
              <a:buBlip>
                <a:blip r:embed="rId2"/>
              </a:buBlip>
            </a:pPr>
            <a:r>
              <a:rPr lang="ru-RU" sz="2000" b="1" dirty="0" smtClean="0"/>
              <a:t> СТРЕМЛЕНИЕ РПЦ К ЦЕНТРАЛИЗОВАННОЙ ВЛАСТИ В ЦЕЛЯХ СВОЕГО УСИЛЕНИЯ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483768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</a:t>
            </a:r>
          </a:p>
          <a:p>
            <a:pPr algn="ctr"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sz="2000" b="1" dirty="0" smtClean="0"/>
              <a:t>ПОТРЕБНОСТЬ ЗНАТИ В СИЛЬНОЙ ГОС. ВЛАСТИ;</a:t>
            </a:r>
          </a:p>
          <a:p>
            <a:pPr algn="ctr">
              <a:buBlip>
                <a:blip r:embed="rId2"/>
              </a:buBlip>
            </a:pPr>
            <a:r>
              <a:rPr lang="ru-RU" sz="2000" b="1" dirty="0" smtClean="0"/>
              <a:t> ПОТРЕБНОСТЬ КРЕСТЬЯН В ЦЕНТРАЛИЗОВ. ВЛАСТИ ДЛЯ ЗАЩИТЫ ОТ МНОЖЕСТВА ФЕОДАЛОВ;</a:t>
            </a:r>
          </a:p>
          <a:p>
            <a:pPr algn="ctr">
              <a:buBlip>
                <a:blip r:embed="rId2"/>
              </a:buBlip>
            </a:pPr>
            <a:r>
              <a:rPr lang="ru-RU" sz="2000" b="1" dirty="0" smtClean="0"/>
              <a:t> АКТИВИЗАЦИЯ СОЦИАЛЬНОЙ БОРЬБЫ;</a:t>
            </a:r>
          </a:p>
          <a:p>
            <a:pPr algn="ctr">
              <a:buBlip>
                <a:blip r:embed="rId2"/>
              </a:buBlip>
            </a:pPr>
            <a:r>
              <a:rPr lang="ru-RU" sz="2000" b="1" dirty="0" smtClean="0"/>
              <a:t> ВЛАСТНЫЕ АМБИЦИИ МОСКОВСКИХ КНЯЗЕЙ</a:t>
            </a:r>
            <a:endParaRPr lang="ru-RU" sz="20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http://ppt4web.ru/images/287/48334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99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61048"/>
            <a:ext cx="7772400" cy="1362075"/>
          </a:xfrm>
        </p:spPr>
        <p:txBody>
          <a:bodyPr/>
          <a:lstStyle/>
          <a:p>
            <a:r>
              <a:rPr lang="ru-RU" dirty="0" smtClean="0"/>
              <a:t>ЭТАПЫ ОБРАЗОВАНИЯ МОСКОВСКОГО ГОСУДАРСТВА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3051212" y="3051212"/>
            <a:ext cx="6858000" cy="7555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</a:t>
            </a:r>
            <a:r>
              <a:rPr lang="ru-RU" sz="2400" b="1" dirty="0" smtClean="0"/>
              <a:t> ЭТАП</a:t>
            </a:r>
          </a:p>
          <a:p>
            <a:pPr algn="ctr"/>
            <a:r>
              <a:rPr lang="ru-RU" sz="2400" b="1" dirty="0" smtClean="0"/>
              <a:t>КОНЕЦ </a:t>
            </a:r>
            <a:r>
              <a:rPr lang="en-US" sz="2400" b="1" dirty="0" smtClean="0"/>
              <a:t>XIII – </a:t>
            </a:r>
            <a:r>
              <a:rPr lang="ru-RU" sz="2400" b="1" dirty="0" smtClean="0"/>
              <a:t>СЕРЕДИНА </a:t>
            </a:r>
            <a:r>
              <a:rPr lang="en-US" sz="2400" b="1" dirty="0" smtClean="0"/>
              <a:t>XIV</a:t>
            </a:r>
            <a:r>
              <a:rPr lang="ru-RU" sz="2400" b="1" dirty="0" smtClean="0"/>
              <a:t> ВЕКА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0"/>
            <a:ext cx="8316416" cy="404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НАЧАЛЬНЫЙ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4664"/>
            <a:ext cx="8316416" cy="11652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1276 – 1303 ГГ. – ДАНИИЛ АЛЕКСАНДРОВИЧ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1303 – 1325 ГГ. – ЮРИЙ ДАНИЛОВИЧ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1325 – 1340 ГГ. – ИВАН </a:t>
            </a:r>
            <a:r>
              <a:rPr lang="en-US" sz="2400" b="1" dirty="0" smtClean="0"/>
              <a:t>I</a:t>
            </a:r>
            <a:r>
              <a:rPr lang="ru-RU" sz="2400" b="1" dirty="0" smtClean="0"/>
              <a:t> ДАНИЛОВИЧ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556792"/>
            <a:ext cx="831641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СОБЫТИЯ</a:t>
            </a:r>
            <a:endParaRPr lang="ru-RU" sz="2400" b="1" dirty="0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4416869" y="1063851"/>
            <a:ext cx="936104" cy="278608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924944"/>
            <a:ext cx="8316416" cy="19442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ПРИСОЕДИНЕНА КОЛОМНА, ПЕРЕЯСЛАВЛЬ-ЗАЛЕССКИЙ;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БОРЬБА С ТВЕРСКИМИ КНЯЗЬЯМИ;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ЯРЛЫК НА КНЯЖЕНИЕ;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МОСКВА СТАЛА ЦЕРКОВНЫМ ЦЕНТРОМ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869160"/>
            <a:ext cx="8316416" cy="4994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ТЕРРИТОРИЯ</a:t>
            </a:r>
            <a:endParaRPr lang="ru-RU" sz="2400" b="1" dirty="0"/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4492867" y="4444237"/>
            <a:ext cx="928124" cy="278608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6309320"/>
            <a:ext cx="8316416" cy="5486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500 КВ. МИЛЬ (28 050 КВ. КМ)</a:t>
            </a:r>
            <a:endParaRPr lang="ru-RU" sz="24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3087216" y="3087216"/>
            <a:ext cx="6858000" cy="6835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II</a:t>
            </a:r>
            <a:r>
              <a:rPr lang="ru-RU" sz="2400" b="1" dirty="0" smtClean="0"/>
              <a:t> ЭТАП</a:t>
            </a:r>
          </a:p>
          <a:p>
            <a:pPr algn="ctr"/>
            <a:r>
              <a:rPr lang="ru-RU" sz="2400" b="1" dirty="0" smtClean="0"/>
              <a:t>СЕРЕДИНА </a:t>
            </a:r>
            <a:r>
              <a:rPr lang="en-US" sz="2400" b="1" dirty="0" smtClean="0"/>
              <a:t>XIV – </a:t>
            </a:r>
            <a:r>
              <a:rPr lang="ru-RU" sz="2400" b="1" dirty="0" smtClean="0"/>
              <a:t>СЕРЕДИНА </a:t>
            </a:r>
            <a:r>
              <a:rPr lang="en-US" sz="2400" b="1" dirty="0" smtClean="0"/>
              <a:t>XV</a:t>
            </a:r>
            <a:r>
              <a:rPr lang="ru-RU" sz="2400" b="1" dirty="0" smtClean="0"/>
              <a:t> ВЕКА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0"/>
            <a:ext cx="8388424" cy="692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УТВЕРЖДЕНИЕ МОСКВЫ КАК ЦЕНТРА ОБЪЕДИНЕНИЯ РУССКИХ ЗЕМЕЛЬ</a:t>
            </a: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92696"/>
            <a:ext cx="8388424" cy="16333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1340 – 1353  ГГ. – СИМЕОН ГОРДЫЙ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1353 – 1359 ГГ. – ИВАН </a:t>
            </a:r>
            <a:r>
              <a:rPr lang="en-US" sz="2200" b="1" dirty="0" smtClean="0"/>
              <a:t>II</a:t>
            </a:r>
            <a:r>
              <a:rPr lang="ru-RU" sz="2200" b="1" dirty="0" smtClean="0"/>
              <a:t> КРАСНЫЙ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1359 – 1389 ГГ. – ДМИТРИЙ ИВАНОВИЧ ДОНСКОЙ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1389 – 1425 ГГ. – ВАСИЛИЙ </a:t>
            </a:r>
            <a:r>
              <a:rPr lang="en-US" sz="2200" b="1" dirty="0" smtClean="0"/>
              <a:t>I</a:t>
            </a:r>
            <a:r>
              <a:rPr lang="ru-RU" sz="2200" b="1" dirty="0" smtClean="0"/>
              <a:t> ДМИТРИЕВИЧ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1425 – 1462 ГГ. – ВАСИЛИЙ </a:t>
            </a:r>
            <a:r>
              <a:rPr lang="en-US" sz="2200" b="1" dirty="0" smtClean="0"/>
              <a:t>II</a:t>
            </a:r>
            <a:r>
              <a:rPr lang="ru-RU" sz="2200" b="1" dirty="0" smtClean="0"/>
              <a:t> ВАСИЛЬЕВИЧ ТЕМНЫЙ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348880"/>
            <a:ext cx="8429652" cy="427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СОБЫТИЯ</a:t>
            </a:r>
            <a:endParaRPr lang="ru-RU" sz="2400" b="1" dirty="0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4524311" y="1748497"/>
            <a:ext cx="721220" cy="278608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01008"/>
            <a:ext cx="8388424" cy="16550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УСПЕШНЫЕ ВОЙНЫ С ЛИТВОЙ И НОВГОРОДОМ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БОРЬБА С ТВЕРСКИМИ КНЯЗЬЯМИ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КУЛИКОВСКАЯ БИТВА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b="1" dirty="0" smtClean="0"/>
              <a:t>ПРИСОЕДИНЕНЫ НОВГОРОД ВЕЛИКИЙ, КАЛУГА, НИЖНИЙ НОВГОРОД, МУРОМ, ВОЛОГДА, КОМИ</a:t>
            </a:r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157192"/>
            <a:ext cx="8388424" cy="3554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ТЕРРИТОРИЯ</a:t>
            </a:r>
            <a:endParaRPr lang="ru-RU" sz="2400" b="1" dirty="0"/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4528871" y="4480241"/>
            <a:ext cx="712100" cy="278608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6237312"/>
            <a:ext cx="8388424" cy="6206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15 000 КВ. МИЛЬ (841 500 КВ. КМ)</a:t>
            </a:r>
          </a:p>
          <a:p>
            <a:pPr algn="ctr"/>
            <a:r>
              <a:rPr lang="ru-RU" sz="2200" b="1" dirty="0" smtClean="0"/>
              <a:t>26 ГОРОДОВ</a:t>
            </a:r>
            <a:endParaRPr lang="ru-RU" sz="2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796</Words>
  <Application>Microsoft Office PowerPoint</Application>
  <PresentationFormat>Экран (4:3)</PresentationFormat>
  <Paragraphs>135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«Изумленная Европа – в начале царствования едва ли даже подозревала о существовании Московии,  затиснутой между Литвой и татарами –  была ошеломлена внезапным появлением огромной империи на ее восточных границах»  К. Маркс. </vt:lpstr>
      <vt:lpstr>ОБРАЗОВАНИЕ ЕДИНОГО РОССИЙСКОГО ГОСУДАРСТВА НА РУБЕЖЕ XV – XVI ВВ.</vt:lpstr>
      <vt:lpstr>ПЛАН</vt:lpstr>
      <vt:lpstr>Слайд 4</vt:lpstr>
      <vt:lpstr>Слайд 5</vt:lpstr>
      <vt:lpstr>Слайд 6</vt:lpstr>
      <vt:lpstr>ЭТАПЫ ОБРАЗОВАНИЯ МОСКОВСКОГО ГОСУДАРСТВА</vt:lpstr>
      <vt:lpstr>Слайд 8</vt:lpstr>
      <vt:lpstr>Слайд 9</vt:lpstr>
      <vt:lpstr>1. СКЛАДЫВАНИЕ ОСНОВНОЙ ТЕРРИТОРИИ ЕДИНОГО ГОСУДАРСТВА  </vt:lpstr>
      <vt:lpstr>Слайд 11</vt:lpstr>
      <vt:lpstr>Слайд 12</vt:lpstr>
      <vt:lpstr>УПРАВЛЕНИЕ И ТЕРРИТОРИАЛЬНОЕ ДЕЛЕНИЕ МОСКОВСКОГО ГОСУДАРСТВА</vt:lpstr>
      <vt:lpstr>Слайд 14</vt:lpstr>
      <vt:lpstr>ИВА</vt:lpstr>
      <vt:lpstr> 2. ПОЛИТИКА ВАСИЛИЯ III</vt:lpstr>
      <vt:lpstr>Слайд 17</vt:lpstr>
      <vt:lpstr>Слайд 18</vt:lpstr>
      <vt:lpstr>Слайд 19</vt:lpstr>
      <vt:lpstr>3. СОБИРАНИЕ ВЛАСТИ МОСКОВСКИМИ КНЯЗЬЯМИ</vt:lpstr>
      <vt:lpstr>ИВАН III – «ГОСУДАРЬ ВСЕЯ РУСИ»</vt:lpstr>
      <vt:lpstr>Слайд 22</vt:lpstr>
      <vt:lpstr>4. ОСОБЕННОСТИ РОССИЙСКОЙ ГОСУДАРСТВЕННОСТИ</vt:lpstr>
      <vt:lpstr> </vt:lpstr>
      <vt:lpstr>Слайд 25</vt:lpstr>
      <vt:lpstr>д/з:  §19 устно ответить на все вопросы к параграфу; ИЗУЧИТЬ ИСТОЧНИК И ОТВЕТИТЬ НА ВОПРОС К НЕМУ НА ЛИСТОЧКАХ.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Admin</cp:lastModifiedBy>
  <cp:revision>255</cp:revision>
  <dcterms:created xsi:type="dcterms:W3CDTF">2009-04-03T14:01:47Z</dcterms:created>
  <dcterms:modified xsi:type="dcterms:W3CDTF">2017-02-19T11:18:52Z</dcterms:modified>
</cp:coreProperties>
</file>