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3" y="188640"/>
            <a:ext cx="7772400" cy="1512168"/>
          </a:xfrm>
        </p:spPr>
        <p:txBody>
          <a:bodyPr/>
          <a:lstStyle/>
          <a:p>
            <a:r>
              <a:rPr lang="en-US" dirty="0" smtClean="0"/>
              <a:t>Shopping!</a:t>
            </a:r>
            <a:endParaRPr lang="ru-RU" dirty="0"/>
          </a:p>
        </p:txBody>
      </p:sp>
      <p:pic>
        <p:nvPicPr>
          <p:cNvPr id="7171" name="Picture 3" descr="C:\Users\Алан\Desktop\shopp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ан\Desktop\shopp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6" y="1916832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373" y="1340768"/>
            <a:ext cx="6400800" cy="685800"/>
          </a:xfrm>
        </p:spPr>
        <p:txBody>
          <a:bodyPr/>
          <a:lstStyle/>
          <a:p>
            <a:r>
              <a:rPr lang="en-US" dirty="0" smtClean="0"/>
              <a:t>A Baker’s</a:t>
            </a:r>
            <a:endParaRPr lang="ru-RU" dirty="0"/>
          </a:p>
        </p:txBody>
      </p:sp>
      <p:pic>
        <p:nvPicPr>
          <p:cNvPr id="1026" name="Picture 2" descr="C:\Users\Алан\Desktop\Pekar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0" y="2420888"/>
            <a:ext cx="82809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Newsagent’s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ан\Desktop\newsagent'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32848" cy="42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Greengrocer’s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ан\Desktop\greengrocer'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40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shop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ан\Desktop\toy 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2584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Chemist’s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ан\Desktop\сhemist'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68752" cy="385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Supermarket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ан\Desktop\super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0205"/>
            <a:ext cx="6524203" cy="36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Shopping!</vt:lpstr>
      <vt:lpstr>A Baker’s</vt:lpstr>
      <vt:lpstr>A Newsagent’s</vt:lpstr>
      <vt:lpstr>A Greengrocer’s</vt:lpstr>
      <vt:lpstr>A Toy shop</vt:lpstr>
      <vt:lpstr>A Chemist’s</vt:lpstr>
      <vt:lpstr>A Supermarket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Shopping!</dc:title>
  <dc:creator>Алан</dc:creator>
  <cp:lastModifiedBy>Алан</cp:lastModifiedBy>
  <cp:revision>5</cp:revision>
  <dcterms:created xsi:type="dcterms:W3CDTF">2017-01-10T17:48:21Z</dcterms:created>
  <dcterms:modified xsi:type="dcterms:W3CDTF">2017-01-11T08:40:05Z</dcterms:modified>
</cp:coreProperties>
</file>