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336" r:id="rId5"/>
    <p:sldId id="335" r:id="rId6"/>
    <p:sldId id="259" r:id="rId7"/>
    <p:sldId id="261" r:id="rId8"/>
    <p:sldId id="328" r:id="rId9"/>
    <p:sldId id="330" r:id="rId10"/>
    <p:sldId id="331" r:id="rId11"/>
    <p:sldId id="345" r:id="rId12"/>
    <p:sldId id="272" r:id="rId13"/>
    <p:sldId id="337" r:id="rId14"/>
    <p:sldId id="343" r:id="rId15"/>
    <p:sldId id="344" r:id="rId16"/>
    <p:sldId id="338" r:id="rId17"/>
    <p:sldId id="339" r:id="rId18"/>
    <p:sldId id="340" r:id="rId19"/>
    <p:sldId id="341" r:id="rId20"/>
    <p:sldId id="279" r:id="rId21"/>
    <p:sldId id="280" r:id="rId22"/>
    <p:sldId id="298" r:id="rId23"/>
    <p:sldId id="300" r:id="rId24"/>
    <p:sldId id="301" r:id="rId25"/>
    <p:sldId id="327" r:id="rId26"/>
    <p:sldId id="30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A739D-CBF9-473B-876D-4D860808F7BE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5A9EF-C1B7-47AB-BC89-B7B2F8184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344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0566-04F9-4463-A7AF-F3A3A08D3C16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82C5-4B0A-4CCB-A85B-593888634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286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0566-04F9-4463-A7AF-F3A3A08D3C16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82C5-4B0A-4CCB-A85B-593888634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243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0566-04F9-4463-A7AF-F3A3A08D3C16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82C5-4B0A-4CCB-A85B-593888634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232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0566-04F9-4463-A7AF-F3A3A08D3C16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82C5-4B0A-4CCB-A85B-593888634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144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0566-04F9-4463-A7AF-F3A3A08D3C16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82C5-4B0A-4CCB-A85B-593888634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832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0566-04F9-4463-A7AF-F3A3A08D3C16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82C5-4B0A-4CCB-A85B-593888634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84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0566-04F9-4463-A7AF-F3A3A08D3C16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82C5-4B0A-4CCB-A85B-593888634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262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0566-04F9-4463-A7AF-F3A3A08D3C16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82C5-4B0A-4CCB-A85B-593888634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10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0566-04F9-4463-A7AF-F3A3A08D3C16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82C5-4B0A-4CCB-A85B-593888634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54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0566-04F9-4463-A7AF-F3A3A08D3C16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82C5-4B0A-4CCB-A85B-593888634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63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40566-04F9-4463-A7AF-F3A3A08D3C16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82C5-4B0A-4CCB-A85B-593888634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05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40566-04F9-4463-A7AF-F3A3A08D3C16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82C5-4B0A-4CCB-A85B-593888634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79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4"/>
            <a:ext cx="7772400" cy="86409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деду за победу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avatars.mds.yandex.net/get-pdb/1861353/835e0eb5-a93b-49ca-bc71-922a75b16c59/s1200?webp=fals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2" y="1556796"/>
            <a:ext cx="7920880" cy="492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14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Шкуратов Алексей Борисович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2924944"/>
            <a:ext cx="4402832" cy="32012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44487"/>
            <a:ext cx="6696744" cy="531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38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Сынам Отечества Слава!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Пешков Петр Игнатьевич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Кондратенко Павел Кузьмич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2564904"/>
            <a:ext cx="5338936" cy="356126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xn----itbbhdfbddxe4c5a.xn--p1ai/images/2020/05/09/9_ma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7128792" cy="456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54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Отечественной войны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s://www.xn--b1azcy.xn--p1ai/wp-content/uploads/2018/05/f2774b5d56321ecde967e008001c0eb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344816" cy="5145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487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Суханова Тамара Сидоровна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2348880"/>
            <a:ext cx="5626968" cy="377728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E:\про бабушку\IMG-20210414-WA00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0" t="58508" r="65390" b="27960"/>
          <a:stretch/>
        </p:blipFill>
        <p:spPr bwMode="auto">
          <a:xfrm>
            <a:off x="2051720" y="1206684"/>
            <a:ext cx="4413665" cy="517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7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про бабушку\награды\IMG_01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0" t="50000" r="54926" b="13632"/>
          <a:stretch/>
        </p:blipFill>
        <p:spPr bwMode="auto">
          <a:xfrm>
            <a:off x="6156176" y="438567"/>
            <a:ext cx="1896128" cy="339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про бабушку\награды\IMG_01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4" t="58906" r="49254"/>
          <a:stretch/>
        </p:blipFill>
        <p:spPr bwMode="auto">
          <a:xfrm>
            <a:off x="567068" y="3888343"/>
            <a:ext cx="1238654" cy="243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про бабушку\награды\IMG_01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6" t="52935" r="47463" b="6269"/>
          <a:stretch/>
        </p:blipFill>
        <p:spPr bwMode="auto">
          <a:xfrm>
            <a:off x="2051720" y="3888343"/>
            <a:ext cx="1422003" cy="244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про бабушку\награды\IMG_01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6" t="55124" r="41791"/>
          <a:stretch/>
        </p:blipFill>
        <p:spPr bwMode="auto">
          <a:xfrm>
            <a:off x="3707904" y="3874695"/>
            <a:ext cx="1260140" cy="244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про бабушку\награды\IMG_016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4" t="55324" r="48209" b="3676"/>
          <a:stretch/>
        </p:blipFill>
        <p:spPr bwMode="auto">
          <a:xfrm>
            <a:off x="5220072" y="3874695"/>
            <a:ext cx="1474370" cy="244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про бабушку\награды\IMG_016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6" t="54727" r="41343"/>
          <a:stretch/>
        </p:blipFill>
        <p:spPr bwMode="auto">
          <a:xfrm>
            <a:off x="6804248" y="3861048"/>
            <a:ext cx="1435730" cy="247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03005"/>
            <a:ext cx="4751707" cy="32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44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4096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Суханова Тамара Сидоровна</a:t>
            </a:r>
            <a:endParaRPr lang="ru-RU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349061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72" y="1628800"/>
            <a:ext cx="337375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96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592394" cy="61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88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3068960"/>
            <a:ext cx="2962672" cy="305720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0109"/>
            <a:ext cx="4608881" cy="612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21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4664"/>
            <a:ext cx="4373661" cy="604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53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2708920"/>
            <a:ext cx="5122912" cy="34172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7846"/>
            <a:ext cx="4507527" cy="62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16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s://zabavatut.ru/wp-content/uploads/proga/111/images1/201905/zabava-11051921072807_1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82"/>
            <a:ext cx="7339880" cy="4936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77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Солдаты превратились в белых журавлей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s://avatars.mds.yandex.net/get-pdb/1946597/36f75f01-1aa3-4c21-8155-91aacf04a65b/s1200?webp=false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816424" cy="310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www.stihi.ru/pics/2018/10/05/61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29000"/>
            <a:ext cx="4522072" cy="2832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89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2708924"/>
            <a:ext cx="6059016" cy="341724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AutoShape 2" descr="https://fs00.infourok.ru/images/doc/282/287622/img20.jpg"/>
          <p:cNvSpPr>
            <a:spLocks noChangeAspect="1" noChangeArrowheads="1"/>
          </p:cNvSpPr>
          <p:nvPr/>
        </p:nvSpPr>
        <p:spPr bwMode="auto">
          <a:xfrm>
            <a:off x="155577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https://fs00.infourok.ru/images/doc/282/287622/img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3" y="319651"/>
            <a:ext cx="8306031" cy="622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0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Войну забывать нельзя</a:t>
            </a:r>
          </a:p>
        </p:txBody>
      </p:sp>
      <p:pic>
        <p:nvPicPr>
          <p:cNvPr id="4" name="Объект 3" descr="https://s.fishki.net/upload/users/405695/201405/03/fd89c99184b86a804381d3f6151cbe4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40160"/>
            <a:ext cx="4104456" cy="341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a.d-cd.net/sgAAAgJvOuA-1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73016"/>
            <a:ext cx="390378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47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Павшим и живым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s://avatars.mds.yandex.net/get-pdb/2068503/b8cb4235-3fc4-4d73-b847-489e45c9a161/s1200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33421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m0-tub-ru.yandex.net/i?id=b729ee97a91fac3a0ae2f0ab6b59d182&amp;n=33&amp;w=225&amp;h=1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573" y="2276872"/>
            <a:ext cx="4078784" cy="3012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160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Войну забывать нельзя</a:t>
            </a:r>
            <a:endParaRPr lang="ru-RU" dirty="0"/>
          </a:p>
        </p:txBody>
      </p:sp>
      <p:pic>
        <p:nvPicPr>
          <p:cNvPr id="4" name="Объект 3" descr="https://c-ash.smule.com/rs-s79/arr/70/5e/a0450a2c-ded2-409e-a56b-54a15abfb104_102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88815"/>
            <a:ext cx="2160240" cy="221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m0-tub-ru.yandex.net/i?id=0e80183d17bde22b9f68d94f091b7d7f&amp;n=33&amp;w=225&amp;h=1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2348879"/>
            <a:ext cx="4176464" cy="286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dachadecor.ru/images/dd/kalina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81128"/>
            <a:ext cx="2556768" cy="1845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38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деду за победу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s://proturizm.club/upload/medialibrary/8f4/veteran-i-kadet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850856" cy="4569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17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2132856"/>
            <a:ext cx="7427168" cy="399330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i10.fotocdn.net/s112/0e74c0ddd2102695/gallery_l/25256483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5469"/>
            <a:ext cx="820418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8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Вечный огонь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https://avatars.mds.yandex.net/get-pdb/1394998/cc280d67-9b88-487d-9010-ace06e01c0e3/s1200?webp=false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888433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buk-journal.ru/wp-content/uploads/2019/01/Est_takaya_professiya_-_rodinu_zaschischat__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3356992"/>
            <a:ext cx="4921336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9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Кирш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Аркадий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Климентьевич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25.07.1921-29.04.1987</a:t>
            </a:r>
            <a:endParaRPr lang="ru-RU" sz="2800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627784" y="4509119"/>
            <a:ext cx="2232250" cy="12961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3664926" cy="417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06510"/>
            <a:ext cx="34099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2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Кирш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Аркадий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Климентьевич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627784" y="4509119"/>
            <a:ext cx="2232250" cy="12961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4563025" cy="461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2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ПОМНИТ СТРАНА БЛАГОДАРНАЯ 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6" y="4437113"/>
            <a:ext cx="1800200" cy="10801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http://s11.stc.all.kpcdn.net/share/i/4/1693462/wx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1168539"/>
            <a:ext cx="3992421" cy="27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www.arabianbusiness.com/sites/default/files/images/2017/01/18/47284699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602" y="3789040"/>
            <a:ext cx="3775775" cy="268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primamedia.gcdn.co/f/big/775/77488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" y="1196755"/>
            <a:ext cx="3312368" cy="2592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Сотников Григорий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лексеевич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3140968"/>
            <a:ext cx="3682752" cy="29852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253444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555" y="1556792"/>
            <a:ext cx="2991065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66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Сотников Григорий Алексеевич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8224" y="3212976"/>
            <a:ext cx="2098576" cy="291319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68760"/>
            <a:ext cx="3600400" cy="522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86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Шкуратов Алексей Борисович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6176" y="2780928"/>
            <a:ext cx="2530624" cy="334524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6991548" cy="472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27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64</Words>
  <Application>Microsoft Office PowerPoint</Application>
  <PresentationFormat>Экран (4:3)</PresentationFormat>
  <Paragraphs>19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Спасибо деду за победу!</vt:lpstr>
      <vt:lpstr>Великая Отечественная война</vt:lpstr>
      <vt:lpstr>Вечный огонь</vt:lpstr>
      <vt:lpstr>Кирш Аркадий Климентьевич 25.07.1921-29.04.1987</vt:lpstr>
      <vt:lpstr>Кирш Аркадий Климентьевич</vt:lpstr>
      <vt:lpstr>ВАС ПОМНИТ СТРАНА БЛАГОДАРНАЯ </vt:lpstr>
      <vt:lpstr>Сотников Григорий Алексеевич</vt:lpstr>
      <vt:lpstr>Сотников Григорий Алексеевич</vt:lpstr>
      <vt:lpstr>Шкуратов Алексей Борисович</vt:lpstr>
      <vt:lpstr>Шкуратов Алексей Борисович</vt:lpstr>
      <vt:lpstr> Сынам Отечества Слава! Пешков Петр Игнатьевич и Кондратенко Павел Кузьмич </vt:lpstr>
      <vt:lpstr>Орден Отечественной войны</vt:lpstr>
      <vt:lpstr>Суханова Тамара Сидоровна</vt:lpstr>
      <vt:lpstr>Презентация PowerPoint</vt:lpstr>
      <vt:lpstr>Суханова Тамара Сидоровна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Солдаты превратились в белых журавлей</vt:lpstr>
      <vt:lpstr>Презентация PowerPoint</vt:lpstr>
      <vt:lpstr>Войну забывать нельзя</vt:lpstr>
      <vt:lpstr>Павшим и живым</vt:lpstr>
      <vt:lpstr>Войну забывать нельзя</vt:lpstr>
      <vt:lpstr>Спасибо деду за победу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«Спасибо деду за победу!»</dc:title>
  <dc:creator>User</dc:creator>
  <cp:lastModifiedBy>User</cp:lastModifiedBy>
  <cp:revision>27</cp:revision>
  <dcterms:created xsi:type="dcterms:W3CDTF">2020-03-31T22:00:12Z</dcterms:created>
  <dcterms:modified xsi:type="dcterms:W3CDTF">2021-11-01T01:17:46Z</dcterms:modified>
</cp:coreProperties>
</file>