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6F8DE9-831D-4E33-A9A5-629D77319FC1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A99C94-1B9C-41C9-AC0C-7CC095A9CC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12776"/>
            <a:ext cx="6172200" cy="189436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Segoe Script" pitchFamily="34" charset="0"/>
              </a:rPr>
              <a:t>Кризис подросткового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1760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2827" y="260648"/>
            <a:ext cx="4860032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Одним из важнейших моментов в становлении личности подростка является развитие самосознания, самооценки (СО)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Самооценка формируется под влиянием оценок других людей, сравнения себя с другими, важнейшую роль в ее формировании играет успешность деятельности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Переходный критический период завершается возникновением особого личностного образования, которое можно обозначить термином «самоопределение», оно характеризуется осознанием себя в качестве члена общества и своего назначения в жизни</a:t>
            </a:r>
          </a:p>
        </p:txBody>
      </p:sp>
      <p:pic>
        <p:nvPicPr>
          <p:cNvPr id="6146" name="Picture 2" descr="C:\Users\1\Desktop\1271690050_big_486989_tips_otnosheniya_psych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449"/>
            <a:ext cx="426720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calvary-christian-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3140968"/>
            <a:ext cx="4376868" cy="32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60-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4296"/>
            <a:ext cx="2934072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20688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Вероятные исходы 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кризисных состояний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5173727" cy="612068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Субкультура.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Депрессия.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(часто выражены конфликтность, грубость склонность к антисоциальному поведению, оппозиции к родным, злоупотребление алкоголем. Депрессивные состояния у подростков имеют сложную структуру)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Суицид</a:t>
            </a:r>
            <a:r>
              <a:rPr lang="ru-RU">
                <a:solidFill>
                  <a:srgbClr val="7030A0"/>
                </a:solidFill>
                <a:latin typeface="Comic Sans MS" pitchFamily="66" charset="0"/>
              </a:rPr>
              <a:t>. </a:t>
            </a:r>
            <a:r>
              <a:rPr lang="ru-RU" sz="1800">
                <a:solidFill>
                  <a:srgbClr val="7030A0"/>
                </a:solidFill>
                <a:latin typeface="Comic Sans MS" pitchFamily="66" charset="0"/>
              </a:rPr>
              <a:t>(Самоубийство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занимает третье место среди причин смерти в подростковом возрасте)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Учеба, спорт, творчество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(Прилагая достаточные усилия в спорте или учебе, подросток осваивает свою точку зрения и правильное построение самооценки)</a:t>
            </a:r>
          </a:p>
        </p:txBody>
      </p:sp>
      <p:pic>
        <p:nvPicPr>
          <p:cNvPr id="7170" name="Picture 2" descr="C:\Users\1\Desktop\punker2pbau6y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038">
            <a:off x="5283496" y="836712"/>
            <a:ext cx="3288405" cy="28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02-depres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669">
            <a:off x="5400940" y="2780928"/>
            <a:ext cx="3576348" cy="24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32370119_Suicide_by_Shal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364">
            <a:off x="5520905" y="3825664"/>
            <a:ext cx="3477353" cy="260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child_s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65140"/>
            <a:ext cx="3749630" cy="22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Помощники во время кризисных состояний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4248472" cy="5616624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solidFill>
                  <a:srgbClr val="FF0000"/>
                </a:solidFill>
                <a:latin typeface="Comic Sans MS" pitchFamily="66" charset="0"/>
              </a:rPr>
              <a:t>Друзья.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 подростковом возрасте эмоционально общаются со сверстниками. Общение пронизывает всю жизнь подростков, накладывая отпечаток и на учебные, и на не учебные занятия, и на отношения с родителями.</a:t>
            </a:r>
          </a:p>
          <a:p>
            <a:r>
              <a:rPr lang="ru-RU" u="sng" dirty="0">
                <a:solidFill>
                  <a:srgbClr val="FF0000"/>
                </a:solidFill>
                <a:latin typeface="Comic Sans MS" pitchFamily="66" charset="0"/>
              </a:rPr>
              <a:t>Родители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Семейный фактор можно по праву рассматривать как самый мощный в плане благополучного влияния на ребенка.</a:t>
            </a:r>
          </a:p>
          <a:p>
            <a:endParaRPr lang="ru-RU" sz="1800" dirty="0"/>
          </a:p>
        </p:txBody>
      </p:sp>
      <p:pic>
        <p:nvPicPr>
          <p:cNvPr id="8194" name="Picture 2" descr="C:\Users\1\Desktop\teenager-developmen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978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e173eccbc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41" y="2564904"/>
            <a:ext cx="4286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424936" cy="583264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Подростковый возраст является одним из самых сложных периодов человеческой жизни, интенсивный рост и изменение организма оказывает серьезное влияние на психики подростка.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Изменение ценностей, ориентиров подростка, стремление к взрослости и самостоятельности, эгоцентризм юношеского мышления рождает массу внутри личностных и внешних межличностных конфликтов.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Для того чтобы преодолеть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диструктивные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явления в психике подростка, близким взрослым необходимо создать условия для образования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референтной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группы ( знакомиться с друзьями, приглашать к себе домой, знакомиться с родителями друзей, стимулировать к занятию спортом, музыкой, поддерживать конструктивные интересы подростка) и несмотря на сложный период остаться другом для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5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65905_imag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880">
            <a:off x="4139952" y="3356992"/>
            <a:ext cx="4756881" cy="31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Что такое «возрастной кризис»?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6347048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Arial Narrow" pitchFamily="34" charset="0"/>
              </a:rPr>
              <a:t>Кризис – это состояние душевного расстройства, вызванное длительной неудовлетворенностью человека собой и своими взаимоотношениями с окружающим миром. Он сопровождается сильными эмоциональными переживаниями.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Arial Narrow" pitchFamily="34" charset="0"/>
              </a:rPr>
              <a:t>Кризис требует от человека переосмысления своей жизни в ее наиболее существенных составляющих (жизненных целей, отношений с окружающими, образа жизни и др.)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Arial Narrow" pitchFamily="34" charset="0"/>
              </a:rPr>
              <a:t>Результатом разрешения кризиса часто становится появление каких-то новых качеств жизни.</a:t>
            </a:r>
          </a:p>
        </p:txBody>
      </p:sp>
    </p:spTree>
    <p:extLst>
      <p:ext uri="{BB962C8B-B14F-4D97-AF65-F5344CB8AC3E}">
        <p14:creationId xmlns:p14="http://schemas.microsoft.com/office/powerpoint/2010/main" val="156357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Подростковый кризис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Наступает в 12-14 лет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Бывают случаи бескризисного развития ребенка, но  иногда 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безкризисное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состояние является лишь кажущимся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Подростковый кризис, по мнению Л. И. 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Божович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, связан с возникновением нового уровня самосознания, характерной чертой которого является появление у подростков способности и потребности познать самого себя как личность, обладающую только ей присущими качествами.</a:t>
            </a:r>
          </a:p>
        </p:txBody>
      </p:sp>
    </p:spTree>
    <p:extLst>
      <p:ext uri="{BB962C8B-B14F-4D97-AF65-F5344CB8AC3E}">
        <p14:creationId xmlns:p14="http://schemas.microsoft.com/office/powerpoint/2010/main" val="9999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24936" cy="655272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Кризис этого периода имеет два сценария развития: независимый кризис и зависимый. В первом случае кризис имеет такие проявления: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Негативное отношение к жизни, пессимизм.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Не желание принимать чужую точку зрения.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Грубость в общении с окружающими.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Протест против привычного расклада жизни.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Убеждение в исключительности своих принципов.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Отказ от общепринятых норм поведения в обществе, </a:t>
            </a:r>
            <a:r>
              <a:rPr lang="ru-RU" dirty="0" err="1">
                <a:solidFill>
                  <a:srgbClr val="7030A0"/>
                </a:solidFill>
                <a:latin typeface="Comic Sans MS" pitchFamily="66" charset="0"/>
              </a:rPr>
              <a:t>дрес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-кода и прочего.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Нежелание пускать старших людей в свой микромир.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Стремление занимать отдельное место жительства и не делить его с другими</a:t>
            </a:r>
            <a:r>
              <a:rPr lang="ru-RU" dirty="0"/>
              <a:t>.</a:t>
            </a:r>
          </a:p>
        </p:txBody>
      </p:sp>
      <p:pic>
        <p:nvPicPr>
          <p:cNvPr id="2050" name="Picture 2" descr="C:\Users\1\Desktop\teen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646">
            <a:off x="467544" y="1988840"/>
            <a:ext cx="6135108" cy="39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anti-fash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15">
            <a:off x="2147762" y="476672"/>
            <a:ext cx="3730154" cy="55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podrostok-grustit35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682">
            <a:off x="4010044" y="2567390"/>
            <a:ext cx="4851700" cy="36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omic Sans MS" pitchFamily="66" charset="0"/>
              </a:rPr>
              <a:t>Подростковый кризис зависимости имеет в некотором роде противоположные проявления. При нем ребенок становится: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24936" cy="4709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Слишком послушным и робким в просьбах.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Увлекается детскими играми и развлечениями.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Во всех своих поступках зависит от взрослых.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Никогда не делает ничего самостоятельно.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Инфантилен в своих мыслях и действиях.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Всегда соглашается с мнением окружающих, не способен отстаивать собственные интересы.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Ищет возможность не выделяться в обществе и быть как остальные ровесники.</a:t>
            </a:r>
          </a:p>
        </p:txBody>
      </p:sp>
    </p:spTree>
    <p:extLst>
      <p:ext uri="{BB962C8B-B14F-4D97-AF65-F5344CB8AC3E}">
        <p14:creationId xmlns:p14="http://schemas.microsoft.com/office/powerpoint/2010/main" val="41842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О наличии кризиса личности говорят такие новообразования: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07904" y="908720"/>
            <a:ext cx="5256584" cy="547260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Подросток все чаще проявляет интерес к своему внутреннему миру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Все события и факты он поддает собственной критике и требует однозначной оценки: хорошо или плохо?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Появляется потребность внимания в самовыражении через творчество, общение, одежду. 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Возникает резкая необходимость быть любимым сверстниками и противоположным полом. В случае ее отсутствия человек чувствует угнетение и печаль</a:t>
            </a:r>
          </a:p>
        </p:txBody>
      </p:sp>
      <p:pic>
        <p:nvPicPr>
          <p:cNvPr id="4098" name="Picture 2" descr="C:\Users\1\Desktop\x_d35343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8" y="1149969"/>
            <a:ext cx="2364405" cy="32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0_74915_7070b8b8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" y="2338059"/>
            <a:ext cx="2861843" cy="21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\Desktop\x_daa05c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2" y="3220758"/>
            <a:ext cx="3557562" cy="23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\Desktop\65146-8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6" y="4149080"/>
            <a:ext cx="3408094" cy="255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Характеристика кризиса подросткового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Кризис подросткового возраста является самым длительным по сравнению со всеми возрастными кризисами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 самосознании происходят значительные изменения: появляется чувство взрослости, ощущение себя взрослым человеком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Ведущей деятельностью в этот период становится интимно–личностное общение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Основной деятельностью подростка является учебная деятельность.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Центральным фактором физического развития в подростковом возрасте является половое созревание, которое оказывает существенное влияние на работу внутренних органов. </a:t>
            </a:r>
          </a:p>
        </p:txBody>
      </p:sp>
    </p:spTree>
    <p:extLst>
      <p:ext uri="{BB962C8B-B14F-4D97-AF65-F5344CB8AC3E}">
        <p14:creationId xmlns:p14="http://schemas.microsoft.com/office/powerpoint/2010/main" val="4631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59735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У подростков развиваются навыки научного мышления, благодаря которым они рассуждают о прошлом, настоящем и будущем, выдвигают гипотезы, предположения, строят прогнозы.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Освоение логического мышления неизбежно рождает интеллектуальное экспериментирование, своеобразную игру в понятия, формулы и т. д.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Отсюда своеобразный эгоцентризм юношеского мышления: ассимилируя весь окружающий мир в свои универсальные теории, юноша, по словам Пиаже, ведет себя так, как если бы мир должен был подчиняться системам, а не системы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7056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5220072" cy="712879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Особенность 10-15-летнего ребенка проявляется в обостренном стремлении утвердить себя в обществе.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Повышенная критичность по отношению к взрослым является причинами частых конфликтов в подростковом возрасте.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Ориентация на общение со сверстниками часто проявляется в боязни быть отвергнутым ими.</a:t>
            </a:r>
          </a:p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Интенсивно формируются нравственные понятия,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представления, убеждения,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принципы, которыми подростки начинают руководствоваться в своем поведении.</a:t>
            </a:r>
          </a:p>
        </p:txBody>
      </p:sp>
      <p:pic>
        <p:nvPicPr>
          <p:cNvPr id="5122" name="Picture 2" descr="C:\Users\1\Desktop\6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30">
            <a:off x="5230137" y="260648"/>
            <a:ext cx="2857500" cy="21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конфлик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69">
            <a:off x="5506589" y="1722437"/>
            <a:ext cx="3278901" cy="21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84">
            <a:off x="4816830" y="3789040"/>
            <a:ext cx="398113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61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9F9F9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</TotalTime>
  <Words>824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Кризис подросткового возраста</vt:lpstr>
      <vt:lpstr>Что такое «возрастной кризис»?</vt:lpstr>
      <vt:lpstr>Подростковый кризис</vt:lpstr>
      <vt:lpstr>Презентация PowerPoint</vt:lpstr>
      <vt:lpstr>Подростковый кризис зависимости имеет в некотором роде противоположные проявления. При нем ребенок становится:</vt:lpstr>
      <vt:lpstr>О наличии кризиса личности говорят такие новообразования:</vt:lpstr>
      <vt:lpstr>Характеристика кризиса подросткового возраста</vt:lpstr>
      <vt:lpstr>Презентация PowerPoint</vt:lpstr>
      <vt:lpstr>Презентация PowerPoint</vt:lpstr>
      <vt:lpstr>Презентация PowerPoint</vt:lpstr>
      <vt:lpstr>Вероятные исходы кризисных состояний</vt:lpstr>
      <vt:lpstr>Помощники во время кризисных состояний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подросткового возраста</dc:title>
  <dc:creator>1</dc:creator>
  <cp:lastModifiedBy>Неизвестный пользователь</cp:lastModifiedBy>
  <cp:revision>16</cp:revision>
  <dcterms:created xsi:type="dcterms:W3CDTF">2012-06-11T14:28:33Z</dcterms:created>
  <dcterms:modified xsi:type="dcterms:W3CDTF">2021-12-04T19:10:48Z</dcterms:modified>
</cp:coreProperties>
</file>