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4" r:id="rId2"/>
    <p:sldId id="259" r:id="rId3"/>
    <p:sldId id="262" r:id="rId4"/>
    <p:sldId id="261" r:id="rId5"/>
    <p:sldId id="263" r:id="rId6"/>
    <p:sldId id="265" r:id="rId7"/>
    <p:sldId id="268" r:id="rId8"/>
    <p:sldId id="266" r:id="rId9"/>
    <p:sldId id="256" r:id="rId10"/>
    <p:sldId id="257" r:id="rId11"/>
    <p:sldId id="258" r:id="rId12"/>
    <p:sldId id="260" r:id="rId13"/>
    <p:sldId id="267" r:id="rId14"/>
    <p:sldId id="269" r:id="rId15"/>
    <p:sldId id="271" r:id="rId16"/>
    <p:sldId id="273" r:id="rId17"/>
    <p:sldId id="272" r:id="rId18"/>
    <p:sldId id="27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-68" y="-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97D3-129F-4B77-A93D-4107C8493786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8A2F8-5535-4B52-9454-8F42761FFC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3262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97D3-129F-4B77-A93D-4107C8493786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8A2F8-5535-4B52-9454-8F42761FFC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636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97D3-129F-4B77-A93D-4107C8493786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8A2F8-5535-4B52-9454-8F42761FFC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921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97D3-129F-4B77-A93D-4107C8493786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8A2F8-5535-4B52-9454-8F42761FFC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8886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97D3-129F-4B77-A93D-4107C8493786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8A2F8-5535-4B52-9454-8F42761FFC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69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97D3-129F-4B77-A93D-4107C8493786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8A2F8-5535-4B52-9454-8F42761FFC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366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97D3-129F-4B77-A93D-4107C8493786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8A2F8-5535-4B52-9454-8F42761FFC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464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97D3-129F-4B77-A93D-4107C8493786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8A2F8-5535-4B52-9454-8F42761FFC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5521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97D3-129F-4B77-A93D-4107C8493786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8A2F8-5535-4B52-9454-8F42761FFC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2804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97D3-129F-4B77-A93D-4107C8493786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8A2F8-5535-4B52-9454-8F42761FFC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8890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97D3-129F-4B77-A93D-4107C8493786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8A2F8-5535-4B52-9454-8F42761FFC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8386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97D3-129F-4B77-A93D-4107C8493786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8A2F8-5535-4B52-9454-8F42761FFC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6741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97D3-129F-4B77-A93D-4107C8493786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8A2F8-5535-4B52-9454-8F42761FFC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8023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97D3-129F-4B77-A93D-4107C8493786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8A2F8-5535-4B52-9454-8F42761FFC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0159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97D3-129F-4B77-A93D-4107C8493786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8A2F8-5535-4B52-9454-8F42761FFC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7854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97D3-129F-4B77-A93D-4107C8493786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8A2F8-5535-4B52-9454-8F42761FFC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1831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97D3-129F-4B77-A93D-4107C8493786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8A2F8-5535-4B52-9454-8F42761FFC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0005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FAE97D3-129F-4B77-A93D-4107C8493786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4D8A2F8-5535-4B52-9454-8F42761FFC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39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0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brightwaygroup.in/innovaeditor/assets/admin/5c564b2eecdd644e32fc66fd998f42809f0c49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4144" y="-1"/>
            <a:ext cx="10160254" cy="685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ornaments.com.ua/wp-content/uploads/2014/09/Indian-ornament-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1146048" y="1404937"/>
            <a:ext cx="4267200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ornaments.com.ua/wp-content/uploads/2014/09/Indian-ornament-IN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-304800" y="4830889"/>
            <a:ext cx="2584704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9653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rzone.raagalahari.com/march2008gallery/charmi11/charmi11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8215" y="245046"/>
            <a:ext cx="9744075" cy="652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0.liveinternet.ru/images/attach/c/10/108/754/108754406_35665_6_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5046"/>
            <a:ext cx="222821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img0.liveinternet.ru/images/attach/c/10/108/754/108754406_35665_6_o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4267200"/>
            <a:ext cx="2228215" cy="273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7495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aq-you.ru/assets/images/DSC061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3586" y="921131"/>
            <a:ext cx="7546995" cy="505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ru.static.z-dn.net/files/de1/9b4e9e68680f9108a54e40da7db774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456" y="1335659"/>
            <a:ext cx="3980053" cy="39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3837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andia.ru/user/content/user/799/gal/162/1392840561abxl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5369" y="231076"/>
            <a:ext cx="4417949" cy="662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00.yaplakal.com/pics/pics_original/4/5/5/357955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7667" y="231076"/>
            <a:ext cx="5075090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ornaments.com.ua/wp-content/uploads/2014/09/Indian-ornament-N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51" y="4324349"/>
            <a:ext cx="42672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6999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cs543105.vk.me/v543105644/a2c3/jo1NZExKz_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768425"/>
            <a:ext cx="8583168" cy="572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thumbs.dreamstime.com/z/%D0%B3%D0%BE%D0%BB%D1%83%D0%B1%D0%BE%D0%B9-%D0%B8%D0%BD?-%D0%B8%D0%B9%D1%81%D0%BA%D0%B8%D0%B9-%D0%BE%D1%80%D0%BD%D0%B0%D0%BC%D0%B5%D0%BD%D1%82-2822898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984564"/>
            <a:ext cx="3343513" cy="329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7068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natalet.com/images/wedding_dresses_for_men/wedding-dresses-for-men-20-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9423" y="269177"/>
            <a:ext cx="2328196" cy="465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img.xcitefun.net/users/2011/06/254058,xcitefun-indian-reception-fancy-suite-for-men-fa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7767" y="269177"/>
            <a:ext cx="2328196" cy="465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img11.nnm.me/b/c/b/7/6/4f7117bbeb24d7772115f16e25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1713" y="269176"/>
            <a:ext cx="2763138" cy="465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assets.panashindia.com/images/368SR09/main/368SR098508-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564" y="269176"/>
            <a:ext cx="3021874" cy="465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http://ornaments.com.ua/wp-content/uploads/2014/09/Indian-ornament-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411" y="5562027"/>
            <a:ext cx="4267200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http://ornaments.com.ua/wp-content/uploads/2014/09/Indian-ornament-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4611" y="5562027"/>
            <a:ext cx="4267200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2" name="Picture 16" descr="http://ornaments.com.ua/wp-content/uploads/2014/09/Indian-ornament-S.pn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01811" y="5562028"/>
            <a:ext cx="3035808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3730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7200" b="1" dirty="0" smtClean="0">
                <a:ln/>
                <a:solidFill>
                  <a:srgbClr val="C00000"/>
                </a:solidFill>
              </a:rPr>
              <a:t>ДРЕВНЯЯ ИНДИЯ</a:t>
            </a:r>
            <a:endParaRPr lang="ru-RU" sz="7200" b="1" dirty="0">
              <a:ln/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20724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152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0639" y="0"/>
            <a:ext cx="4061361" cy="389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999" y="2569237"/>
            <a:ext cx="10364451" cy="1596177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Класс делится на 5 групп по 5 человек,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каждому </a:t>
            </a:r>
            <a:r>
              <a:rPr lang="ru-RU" b="1" i="1" dirty="0"/>
              <a:t>присваивается номер (1, 2, 3, 4, 5).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err="1" smtClean="0"/>
              <a:t>Однопорядковые</a:t>
            </a:r>
            <a:r>
              <a:rPr lang="ru-RU" b="1" i="1" dirty="0" smtClean="0"/>
              <a:t> </a:t>
            </a:r>
            <a:r>
              <a:rPr lang="ru-RU" b="1" i="1" dirty="0"/>
              <a:t>номера образуют свою группу и работают с текстом.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В </a:t>
            </a:r>
            <a:r>
              <a:rPr lang="ru-RU" b="1" i="1" dirty="0"/>
              <a:t>группе </a:t>
            </a:r>
            <a:r>
              <a:rPr lang="ru-RU" b="1" i="1" dirty="0" smtClean="0"/>
              <a:t>РАБОТАЮТ с </a:t>
            </a:r>
            <a:r>
              <a:rPr lang="ru-RU" b="1" i="1" dirty="0"/>
              <a:t>текстом и важную информацию совместно </a:t>
            </a:r>
            <a:r>
              <a:rPr lang="ru-RU" b="1" i="1" dirty="0" err="1" smtClean="0"/>
              <a:t>оформляЮТ</a:t>
            </a:r>
            <a:r>
              <a:rPr lang="ru-RU" b="1" i="1" dirty="0" smtClean="0"/>
              <a:t> И КРАТКО ЗАПИСЫВАЮТ. </a:t>
            </a:r>
            <a:br>
              <a:rPr lang="ru-RU" b="1" i="1" dirty="0" smtClean="0"/>
            </a:br>
            <a:r>
              <a:rPr lang="ru-RU" b="1" i="1" dirty="0" smtClean="0"/>
              <a:t>Через 7 МИНУТ </a:t>
            </a:r>
            <a:r>
              <a:rPr lang="ru-RU" b="1" i="1" dirty="0"/>
              <a:t>“номера” возвращаются в первоначальную группу, и каждый по очереди передает информацию другим ученикам.</a:t>
            </a:r>
          </a:p>
        </p:txBody>
      </p:sp>
    </p:spTree>
    <p:extLst>
      <p:ext uri="{BB962C8B-B14F-4D97-AF65-F5344CB8AC3E}">
        <p14:creationId xmlns:p14="http://schemas.microsoft.com/office/powerpoint/2010/main" val="32770795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397" y="1094018"/>
            <a:ext cx="6096000" cy="526297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r>
              <a:rPr lang="ru-RU" sz="4800" b="1" dirty="0" err="1" smtClean="0">
                <a:ln/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Мохенджо-Даро</a:t>
            </a:r>
            <a:r>
              <a:rPr lang="ru-RU" sz="4800" b="1" dirty="0" smtClean="0">
                <a:ln/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брахманы, Индия, джунгли, арии, Ганг, Гималаи, Будда, вайшьи, шудры, Рамаяна, раджа, кшатрии, </a:t>
            </a:r>
            <a:r>
              <a:rPr lang="ru-RU" sz="4800" b="1" dirty="0" err="1" smtClean="0">
                <a:ln/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варны</a:t>
            </a:r>
            <a:r>
              <a:rPr lang="ru-RU" sz="4800" b="1" dirty="0" smtClean="0">
                <a:ln/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ru-RU" sz="4800" b="1" dirty="0">
              <a:ln/>
              <a:solidFill>
                <a:srgbClr val="C00000"/>
              </a:solidFill>
            </a:endParaRPr>
          </a:p>
        </p:txBody>
      </p:sp>
      <p:pic>
        <p:nvPicPr>
          <p:cNvPr id="15362" name="Picture 2" descr="http://static5.depositphotos.com/1009452/427/i/950/depositphotos_4277536-India-ornament.-Paisley-seamles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9469" y="1521269"/>
            <a:ext cx="5336730" cy="533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70688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НАПИШИТЕ СИНКВЕЙН</a:t>
            </a:r>
            <a:endParaRPr lang="ru-RU" sz="5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30015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o-world-travel.ru/img/2015/042511/174840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252" y="271589"/>
            <a:ext cx="8806510" cy="637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umb9.shutterstock.com/thumb_large/953902/113222272/stock-vector-indian-ornament-11322227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3188" y="137477"/>
            <a:ext cx="2424773" cy="224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thumb9.shutterstock.com/thumb_large/953902/113222272/stock-vector-indian-ornament-11322227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3187" y="2348642"/>
            <a:ext cx="2424773" cy="221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thumb9.shutterstock.com/thumb_large/953902/113222272/stock-vector-indian-ornament-11322227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3186" y="4591970"/>
            <a:ext cx="2424773" cy="224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2953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andia.ru/user/content/user/799/gal/162/1392840555dhst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9408" y="179514"/>
            <a:ext cx="6791070" cy="628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st.depositphotos.com/1001214/2144/v/950/depositphotos_21445113-Indian-ornament-kaleidoscopic-floral-pattern-mandala.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89" y="698309"/>
            <a:ext cx="4970970" cy="497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3458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v-stil.ru/uploads/foto/gorod/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0337" y="267907"/>
            <a:ext cx="8409558" cy="630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uti-puti.com.ua/colloring/7/2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8224" y="267907"/>
            <a:ext cx="2852928" cy="630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3831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andia.ru/user/content/user/799/gal/162/1392840559r3no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6096" y="658031"/>
            <a:ext cx="8375904" cy="559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thumbs.dreamstime.com/z/%D0%B3%D0%BE%D0%BB%D1%83%D0%B1%D0%BE%D0%B9-%D0%B8%D0%BD?-%D0%B8%D0%B9%D1%81%D0%BA%D0%B8%D0%B9-%D0%BE%D1%80%D0%BD%D0%B0%D0%BC%D0%B5%D0%BD%D1%82-2822898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6865" y="1984565"/>
            <a:ext cx="3343513" cy="329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1573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hostmypics.com/images/2015/04/12/8b033a8e4c47e8d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2656" y="0"/>
            <a:ext cx="9229344" cy="682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ornaments.com.ua/wp-content/uploads/2014/09/Indian-ornament-H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575882" y="728662"/>
            <a:ext cx="4267200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ornaments.com.ua/wp-content/uploads/2014/09/Indian-ornament-HT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3551" t="-2217"/>
          <a:stretch/>
        </p:blipFill>
        <p:spPr bwMode="auto">
          <a:xfrm rot="5400000">
            <a:off x="-575882" y="3291176"/>
            <a:ext cx="4267200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8496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planettravelstours.com/images/Temples_Wildlife_Backwater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12" y="210629"/>
            <a:ext cx="9701911" cy="646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exoticindia.com/religious/sfb8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020" y="210629"/>
            <a:ext cx="1818559" cy="321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exoticindia.com/religious/sfb8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143579" y="3444599"/>
            <a:ext cx="1883999" cy="333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4618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wondermondo.com/Images/Asia/India/TamilNadu/ThanjavurBrihadeeswara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images.vector-images.com/clp3/195761/clp107949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6" y="158496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images.vector-images.com/clp3/195761/clp107949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6" y="23622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images.vector-images.com/clp3/195761/clp107949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6" y="4565904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8068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ovynynauky.com/_nw/32/950423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6659" y="320040"/>
            <a:ext cx="9285427" cy="616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ttp://ornaments.com.ua/wp-content/uploads/2014/09/Indian-ornament-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1825288" y="2669519"/>
            <a:ext cx="6283983" cy="158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168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113</TotalTime>
  <Words>41</Words>
  <Application>Microsoft Office PowerPoint</Application>
  <PresentationFormat>Произвольный</PresentationFormat>
  <Paragraphs>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ДРЕВНЯЯ ИНДИЯ</vt:lpstr>
      <vt:lpstr>Презентация PowerPoint</vt:lpstr>
      <vt:lpstr>Класс делится на 5 групп по 5 человек,  каждому присваивается номер (1, 2, 3, 4, 5).  Однопорядковые номера образуют свою группу и работают с текстом.  В группе РАБОТАЮТ с текстом и важную информацию совместно оформляЮТ И КРАТКО ЗАПИСЫВАЮТ.  Через 7 МИНУТ “номера” возвращаются в первоначальную группу, и каждый по очереди передает информацию другим ученикам.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selllya@inbox.ru</dc:creator>
  <cp:lastModifiedBy>Надежда</cp:lastModifiedBy>
  <cp:revision>9</cp:revision>
  <dcterms:created xsi:type="dcterms:W3CDTF">2015-11-29T14:35:51Z</dcterms:created>
  <dcterms:modified xsi:type="dcterms:W3CDTF">2021-12-08T11:24:15Z</dcterms:modified>
</cp:coreProperties>
</file>