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56" r:id="rId4"/>
    <p:sldId id="261" r:id="rId5"/>
    <p:sldId id="263" r:id="rId6"/>
    <p:sldId id="266" r:id="rId7"/>
    <p:sldId id="269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rgbClr val="6F0706"/>
            </a:gs>
            <a:gs pos="0">
              <a:srgbClr val="FFF200"/>
            </a:gs>
            <a:gs pos="45000">
              <a:srgbClr val="FF7A00"/>
            </a:gs>
            <a:gs pos="76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AB111-E0AD-4C1C-8682-06096C8928BA}" type="datetimeFigureOut">
              <a:rPr lang="ru-RU" smtClean="0"/>
              <a:pPr/>
              <a:t>04.12.2021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1EEC7-37B3-4B8F-83AA-7260A6436E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5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06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72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4742805" cy="266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09" y="126397"/>
            <a:ext cx="4495899" cy="358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558"/>
            <a:ext cx="4092733" cy="358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13156"/>
            <a:ext cx="518141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16424" cy="334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106" y="422250"/>
            <a:ext cx="4069557" cy="270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92689"/>
            <a:ext cx="23042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49" y="422250"/>
            <a:ext cx="4305659" cy="287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621"/>
            <a:ext cx="3429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259"/>
            <a:ext cx="4481846" cy="314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92294"/>
            <a:ext cx="4757442" cy="31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chelny-izvest.ru/content/images/55c31df3dc5eb14388505476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4664"/>
            <a:ext cx="68407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 can teenagers  get money?</a:t>
            </a: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700808"/>
            <a:ext cx="7772400" cy="46085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Do they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have a part time job?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run errands for mother/father?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tidy the room?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 the washing-up?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make the bed?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 the shopping?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buy the newspaper?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lay the table?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cut the grass?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 baby-sitting?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take out the rubbish?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 paper rounds?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help with milk rounds?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Match the phrases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Получать карманные деньги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Откладывать (копить) деньги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Получать меньше/больше денег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 среднем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 сравнению с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Тратить деньги на что-либо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Получать на 7% меньше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Разносить газеты по домам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Зарабатывать деньги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Save money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On average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Get 7% less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Get pocket money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Get less/more money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Earn money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Do paper rounds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Spend money on </a:t>
            </a:r>
            <a:r>
              <a:rPr lang="en-US" dirty="0" err="1" smtClean="0"/>
              <a:t>smth</a:t>
            </a:r>
            <a:endParaRPr lang="en-US" dirty="0" smtClean="0"/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dirty="0" smtClean="0"/>
              <a:t>Compared to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51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068086" cy="40453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It is better to have many friends than to have much money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04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137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How can teenagers  get money?</vt:lpstr>
      <vt:lpstr>Match the phrases</vt:lpstr>
      <vt:lpstr> It is better to have many friends than to have much money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you help your parents?</dc:title>
  <dc:creator>у</dc:creator>
  <cp:lastModifiedBy>каб18</cp:lastModifiedBy>
  <cp:revision>22</cp:revision>
  <dcterms:created xsi:type="dcterms:W3CDTF">2016-12-04T19:58:46Z</dcterms:created>
  <dcterms:modified xsi:type="dcterms:W3CDTF">2021-12-04T13:46:50Z</dcterms:modified>
</cp:coreProperties>
</file>