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20666279-2963-4C61-BE41-12E89349E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974" y="1636951"/>
            <a:ext cx="7683430" cy="511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1ADB07-E31B-480D-92B7-EDF54A46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990" y="940904"/>
            <a:ext cx="7580245" cy="575144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слова тёплого ………………..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Зазеленеет старый пень 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услышит………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больше есть не в силах- 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Скажем маме мы: ………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бранят за шалости, 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Говорим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:…. 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 Франции и в Дании 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прощанье говорят:.….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DFE3A9F5-5F32-4FBF-9342-81C9FB25D592}"/>
              </a:ext>
            </a:extLst>
          </p:cNvPr>
          <p:cNvSpPr/>
          <p:nvPr/>
        </p:nvSpPr>
        <p:spPr>
          <a:xfrm>
            <a:off x="6589231" y="1043606"/>
            <a:ext cx="2425148" cy="70899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СПАСИБО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FF002019-CFE1-4A22-BB85-305C9386D057}"/>
              </a:ext>
            </a:extLst>
          </p:cNvPr>
          <p:cNvSpPr/>
          <p:nvPr/>
        </p:nvSpPr>
        <p:spPr>
          <a:xfrm>
            <a:off x="5493025" y="1997763"/>
            <a:ext cx="3631097" cy="7686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ДОБРЫЙ ДЕНЬ</a:t>
            </a:r>
            <a:endParaRPr lang="ru-RU" i="1" dirty="0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3DE81A56-A053-4288-87A7-621FC144BBCB}"/>
              </a:ext>
            </a:extLst>
          </p:cNvPr>
          <p:cNvSpPr/>
          <p:nvPr/>
        </p:nvSpPr>
        <p:spPr>
          <a:xfrm>
            <a:off x="5989985" y="3336231"/>
            <a:ext cx="3024394" cy="70899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СПАСИБО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88903485-94CA-4551-A4C8-C467A94FDB32}"/>
              </a:ext>
            </a:extLst>
          </p:cNvPr>
          <p:cNvSpPr/>
          <p:nvPr/>
        </p:nvSpPr>
        <p:spPr>
          <a:xfrm>
            <a:off x="3750366" y="4472606"/>
            <a:ext cx="5393634" cy="7686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ПРОСТИ, ПОЖАЛУЙСТА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3CC8346C-CC97-4F2A-BE2B-AA4C5C199F89}"/>
              </a:ext>
            </a:extLst>
          </p:cNvPr>
          <p:cNvSpPr/>
          <p:nvPr/>
        </p:nvSpPr>
        <p:spPr>
          <a:xfrm>
            <a:off x="5633626" y="5751438"/>
            <a:ext cx="353833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ДО СВИДАНИЯ</a:t>
            </a:r>
          </a:p>
        </p:txBody>
      </p:sp>
    </p:spTree>
    <p:extLst>
      <p:ext uri="{BB962C8B-B14F-4D97-AF65-F5344CB8AC3E}">
        <p14:creationId xmlns:p14="http://schemas.microsoft.com/office/powerpoint/2010/main" val="4116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26BA25-4732-4F0F-82B2-08F4B5212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37" y="6202391"/>
            <a:ext cx="8329820" cy="7476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highlight>
                  <a:srgbClr val="FFFF00"/>
                </a:highlight>
              </a:rPr>
              <a:t>ЦВЕТ ТВОЕГО НАСТРОЕНИЯ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C2F739DB-EA59-4973-BCF6-AFCB7781CA79}"/>
              </a:ext>
            </a:extLst>
          </p:cNvPr>
          <p:cNvSpPr/>
          <p:nvPr/>
        </p:nvSpPr>
        <p:spPr>
          <a:xfrm>
            <a:off x="278295" y="568249"/>
            <a:ext cx="3737112" cy="14152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восторг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3535845F-688C-42CA-8AFC-6C3B9D8EDDF4}"/>
              </a:ext>
            </a:extLst>
          </p:cNvPr>
          <p:cNvSpPr/>
          <p:nvPr/>
        </p:nvSpPr>
        <p:spPr>
          <a:xfrm>
            <a:off x="3684103" y="281763"/>
            <a:ext cx="4625011" cy="167375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радость, веселье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0AC3F7F2-7EAC-4B78-8AC0-4A0FBECD5E1F}"/>
              </a:ext>
            </a:extLst>
          </p:cNvPr>
          <p:cNvSpPr/>
          <p:nvPr/>
        </p:nvSpPr>
        <p:spPr>
          <a:xfrm>
            <a:off x="4572000" y="1910766"/>
            <a:ext cx="4452731" cy="18646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светлое, приятное чувство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045329CF-C555-4EC8-ACF7-7D301B13430B}"/>
              </a:ext>
            </a:extLst>
          </p:cNvPr>
          <p:cNvSpPr/>
          <p:nvPr/>
        </p:nvSpPr>
        <p:spPr>
          <a:xfrm>
            <a:off x="1046922" y="4571999"/>
            <a:ext cx="4558748" cy="14152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спокойствие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752F1C3E-F082-44CC-AB82-FCC883159F66}"/>
              </a:ext>
            </a:extLst>
          </p:cNvPr>
          <p:cNvSpPr/>
          <p:nvPr/>
        </p:nvSpPr>
        <p:spPr>
          <a:xfrm>
            <a:off x="119269" y="3107818"/>
            <a:ext cx="4439478" cy="1415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грустное, неуверенное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57E7260-95F4-461A-B27C-745961C83496}"/>
              </a:ext>
            </a:extLst>
          </p:cNvPr>
          <p:cNvSpPr/>
          <p:nvPr/>
        </p:nvSpPr>
        <p:spPr>
          <a:xfrm>
            <a:off x="4634534" y="3667405"/>
            <a:ext cx="4327662" cy="17369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тревога, напряжение</a:t>
            </a:r>
            <a:endParaRPr lang="ru-RU" sz="3600" b="1" dirty="0"/>
          </a:p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06B6852F-D418-4E2D-99E0-28F6F0E41792}"/>
              </a:ext>
            </a:extLst>
          </p:cNvPr>
          <p:cNvSpPr/>
          <p:nvPr/>
        </p:nvSpPr>
        <p:spPr>
          <a:xfrm>
            <a:off x="1113181" y="1861854"/>
            <a:ext cx="3949147" cy="13287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упадок сил, уныние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05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093201-7993-490D-9D4E-AA887625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5594" y="2305878"/>
            <a:ext cx="7886700" cy="3087757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b="1" i="1" dirty="0">
                <a:solidFill>
                  <a:srgbClr val="92D050"/>
                </a:solidFill>
              </a:rPr>
              <a:t>СПАСИБО ЗА ВНИМАНИЕ!</a:t>
            </a:r>
            <a:br>
              <a:rPr lang="ru-RU" sz="6000" b="1" i="1" dirty="0">
                <a:solidFill>
                  <a:srgbClr val="92D050"/>
                </a:solidFill>
              </a:rPr>
            </a:br>
            <a:r>
              <a:rPr lang="ru-RU" sz="6000" b="1" i="1" dirty="0">
                <a:solidFill>
                  <a:srgbClr val="92D050"/>
                </a:solidFill>
              </a:rPr>
              <a:t>СЛУШАЙТЕСЬ СВОИХ МАМ.</a:t>
            </a:r>
          </a:p>
        </p:txBody>
      </p:sp>
    </p:spTree>
    <p:extLst>
      <p:ext uri="{BB962C8B-B14F-4D97-AF65-F5344CB8AC3E}">
        <p14:creationId xmlns:p14="http://schemas.microsoft.com/office/powerpoint/2010/main" val="252999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761" y="1246033"/>
            <a:ext cx="5021239" cy="7704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Структура занятия</a:t>
            </a: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659574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20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Просмотр презентаций </a:t>
              </a:r>
              <a:endParaRPr lang="en-US" sz="2400" dirty="0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144974"/>
            <a:ext cx="5294313" cy="555625"/>
            <a:chOff x="1248" y="2030"/>
            <a:chExt cx="3335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3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Организационный момент</a:t>
              </a:r>
              <a:endParaRPr lang="en-US" sz="2400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983174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7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Сценка</a:t>
              </a:r>
              <a:endParaRPr lang="en-US" sz="24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821374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3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Основная часть</a:t>
              </a:r>
              <a:endParaRPr lang="en-US" sz="2400" dirty="0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519999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9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Рефлексия</a:t>
              </a:r>
              <a:endParaRPr lang="en-US" sz="2400" dirty="0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2169994" y="1079878"/>
            <a:ext cx="4804012" cy="4698242"/>
          </a:xfrm>
          <a:prstGeom prst="ellipse">
            <a:avLst/>
          </a:prstGeom>
          <a:solidFill>
            <a:schemeClr val="bg1">
              <a:alpha val="94000"/>
            </a:schemeClr>
          </a:solidFill>
          <a:ln w="180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393064" y="1361363"/>
            <a:ext cx="4357872" cy="4135271"/>
          </a:xfrm>
          <a:prstGeom prst="ellipse">
            <a:avLst/>
          </a:prstGeom>
          <a:noFill/>
          <a:ln w="603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238301" y="2216290"/>
            <a:ext cx="4667398" cy="134854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День матери</a:t>
            </a: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7616" y="4041913"/>
            <a:ext cx="1668913" cy="488821"/>
          </a:xfrm>
        </p:spPr>
        <p:txBody>
          <a:bodyPr>
            <a:noAutofit/>
          </a:bodyPr>
          <a:lstStyle/>
          <a:p>
            <a:r>
              <a:rPr lang="ru-RU" sz="2400" b="1" dirty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5 «Б»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BDEF33C3-D936-4173-8BAE-4CA252470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20168"/>
            <a:ext cx="4737832" cy="473783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D9D82F9-3238-4CC2-8622-A9B57F96B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79" y="1227438"/>
            <a:ext cx="4495721" cy="33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9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951D55-38B2-45C0-B2D4-EE2B72BAE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226" y="1192696"/>
            <a:ext cx="7633252" cy="566530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чистого сердца простыми словами давайте друзья потолкуем о маме. Мы любим ее, как надежного друга, за то, что у нас с нею всё сообща.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Мы любим ее и зато, что порою становятся строже в морщинках глаза. Но стоит с повинной прийти головою, исчезнут морщинки, умчится гроза.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то, что всегда без утайки и прямо мы можем открыть ей сердце своё. И просто за то, что она наша мама. Мы крепко и нежно любим её.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Люблю тебя мама, за что не знаю. Наверно за то, что дышу и мечтаю. И радуюсь солнцу и светлому дню, за это тебя, я родная люблю. За небо, за ветер, за воздух вокруг. Люблю тебя мама, ты лучший мой друг!</a:t>
            </a:r>
            <a:endParaRPr lang="ru-RU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5E6298F-5E98-443C-B59D-2AFA2B3BA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9478"/>
            <a:ext cx="1470991" cy="24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5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77D26D36-E84E-47EC-845B-B862F2559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31"/>
            <a:ext cx="9144000" cy="68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1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0A160F-39D8-49A1-86A0-C1B563D3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49" y="681037"/>
            <a:ext cx="3670852" cy="1144588"/>
          </a:xfrm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ДЕНЬ МАТЕРИ!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493C47D-6739-402C-8DB2-93431D649236}"/>
              </a:ext>
            </a:extLst>
          </p:cNvPr>
          <p:cNvSpPr/>
          <p:nvPr/>
        </p:nvSpPr>
        <p:spPr>
          <a:xfrm>
            <a:off x="4678019" y="1465366"/>
            <a:ext cx="4041909" cy="41081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- это небо!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- это свет!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- это счастье!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Мамы лучше нет!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36532BC-D24B-483F-B9DD-FEB35980E262}"/>
              </a:ext>
            </a:extLst>
          </p:cNvPr>
          <p:cNvSpPr/>
          <p:nvPr/>
        </p:nvSpPr>
        <p:spPr>
          <a:xfrm>
            <a:off x="291549" y="2557670"/>
            <a:ext cx="4174434" cy="41081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- это сказка!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- это смех!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- это ласка!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Мамы любят всех!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44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75E925-DDF0-4606-AE03-E4D1C677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7212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ПОСЛОВИЦЫ И ПОГОВОРКИ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54D0BC-B88C-4B5E-90A4-5CA00CA57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537251"/>
            <a:ext cx="8587408" cy="5320749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200" b="1" dirty="0">
                <a:solidFill>
                  <a:srgbClr val="66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атушкин гнев, что весенний снег: и много его выпадает, да скоро растает.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200" b="1" dirty="0">
                <a:solidFill>
                  <a:srgbClr val="66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дна у человека родная мать, одна у него и Родина.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200" b="1" dirty="0">
                <a:solidFill>
                  <a:srgbClr val="66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одная земля - матушка, чужая сторона - мачеха.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200" b="1" dirty="0">
                <a:solidFill>
                  <a:srgbClr val="66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тица рада весне, а младенец матери.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200" b="1" dirty="0">
                <a:solidFill>
                  <a:srgbClr val="66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 милее дружка, чем родная матушка.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200" b="1" dirty="0">
                <a:solidFill>
                  <a:srgbClr val="66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 солнышке тепло, при матушке добро.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200" b="1" dirty="0" smtClean="0">
                <a:solidFill>
                  <a:srgbClr val="66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атеринская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молитва со дна моря вынимает (достаёт)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3200" b="1" dirty="0">
                <a:solidFill>
                  <a:srgbClr val="66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мать и отца почитает, тот вовеки не погибает.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48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19744ED-0311-482A-9E5B-C0EA0FCFE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67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250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Структура занятия</vt:lpstr>
      <vt:lpstr>День матери</vt:lpstr>
      <vt:lpstr>Презентация PowerPoint</vt:lpstr>
      <vt:lpstr>Презентация PowerPoint</vt:lpstr>
      <vt:lpstr>Презентация PowerPoint</vt:lpstr>
      <vt:lpstr>ДЕНЬ МАТЕРИ!</vt:lpstr>
      <vt:lpstr>ПОСЛОВИЦЫ И ПОГОВОРКИ</vt:lpstr>
      <vt:lpstr>Презентация PowerPoint</vt:lpstr>
      <vt:lpstr>Презентация PowerPoint</vt:lpstr>
      <vt:lpstr>Презентация PowerPoint</vt:lpstr>
      <vt:lpstr>СПАСИБО ЗА ВНИМАНИЕ! СЛУШАЙТЕСЬ СВОИХ МАМ.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Власова Татьяна Вячеславовна</cp:lastModifiedBy>
  <cp:revision>13</cp:revision>
  <dcterms:created xsi:type="dcterms:W3CDTF">2014-11-21T11:00:06Z</dcterms:created>
  <dcterms:modified xsi:type="dcterms:W3CDTF">2021-11-22T09:37:56Z</dcterms:modified>
</cp:coreProperties>
</file>