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50" r:id="rId2"/>
    <p:sldId id="343" r:id="rId3"/>
    <p:sldId id="324" r:id="rId4"/>
    <p:sldId id="318" r:id="rId5"/>
    <p:sldId id="344" r:id="rId6"/>
    <p:sldId id="346" r:id="rId7"/>
    <p:sldId id="345" r:id="rId8"/>
    <p:sldId id="347" r:id="rId9"/>
    <p:sldId id="348" r:id="rId10"/>
    <p:sldId id="349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522" y="4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172B70-8D8E-4638-84D9-F527B23FD110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16FD5-F87C-4F6C-BEE1-0E20BC2691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610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9942D8-46C1-41B8-860F-469C1EEDC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1DD166D-3AFD-47D1-83D2-4C2EF0F071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7F669B-B0D7-4379-B30D-EE663A6F3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A72DB-340C-4873-B967-D35787138893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BEDE7E-15B8-4464-B5C6-6BFDE9781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D96F1C-6265-48B7-B8F9-30A497A55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C5D39-D954-45DB-AEE6-3468C9152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457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59779-A31B-40A5-9FA8-4B7DE4A0F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DAEDA0-9188-4484-A603-B157636914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572F8C-334B-4850-9208-04A5738CF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A72DB-340C-4873-B967-D35787138893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CFA07A-8A65-4358-A85D-BFC59EBA6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B98CCC-FE11-43FB-8AD2-35CFC284B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C5D39-D954-45DB-AEE6-3468C9152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274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9AC012D-C1BE-4EE9-B331-1AB558D9C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36660E5-32F4-40BD-BC91-D3463B6590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0F8708-1F02-44EF-9024-372656E5B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A72DB-340C-4873-B967-D35787138893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174733-62E5-4138-A0B0-BA4CE8564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B46A02-622B-4030-B4B7-D0C88B752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C5D39-D954-45DB-AEE6-3468C9152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449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9B7EC3-CCE0-4EEA-8D3E-F4E92532F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9A5F02-FFC0-46C0-9BED-B5B322F7D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A2518F-F7DB-42EF-8A60-DA59CB809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A72DB-340C-4873-B967-D35787138893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E33CF5-3E97-4BBA-80D3-CB5DDED0B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05437E-67CF-497B-97BC-10A11F21E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C5D39-D954-45DB-AEE6-3468C9152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766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984F5A-66F3-4750-B1DF-50BA82DB8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62512D-1B04-4111-B47D-6392A73D8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FCCDB0-9391-4154-AFF7-F6E75AC26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A72DB-340C-4873-B967-D35787138893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234D3A-706D-4F97-9923-2F517FAEB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70BF00-F423-4902-A71D-4C40C59C3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C5D39-D954-45DB-AEE6-3468C9152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741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D956D-146C-41D3-B2F9-274D149D7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9469D2-905F-4FE6-A78F-2549904216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2C8F1A-ED44-45A3-B878-8128CFFF48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096B1E-BD01-43BD-8141-3E85F6AC6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A72DB-340C-4873-B967-D35787138893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2B45B6-1CD7-45B8-8E64-80FEA9A76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D81E98-687A-4DBE-898F-46468D42E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C5D39-D954-45DB-AEE6-3468C9152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548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97EDDE-E337-4CB6-8BED-A03EA28C2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0E62E7-5834-4FDF-9E7F-BB09A958D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C0D129F-865E-4010-9079-8E511BF2D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A287C89-0F98-4183-B912-67EEC55793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DD04CC-6915-447D-8A69-A0E0DC2F9F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666F6DB-9D83-45DB-AD2D-BCEBD74B5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A72DB-340C-4873-B967-D35787138893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65A5718-9293-4276-8EBB-E02409A9D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90FC3A2-0B25-4CD8-8784-3AF210E52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C5D39-D954-45DB-AEE6-3468C9152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377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AAEB9B-F97C-4DBD-A3CC-F91377725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025FAFD-D7F6-4A67-897E-45057C4E6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A72DB-340C-4873-B967-D35787138893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74208D1-910C-49CB-A823-EACB5435C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EB88887-3A1F-4ACE-829F-B218A72E5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C5D39-D954-45DB-AEE6-3468C9152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068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BD7B3F8-AA8C-4FEA-8B01-A050152EA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A72DB-340C-4873-B967-D35787138893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94786E4-8FFF-4103-BDDE-A5335CA4C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CD62DA7-7FFD-4562-989F-2BB61A50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C5D39-D954-45DB-AEE6-3468C9152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932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5E841E-5BA9-4434-B977-C6CC53FD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3C0129-3A81-485B-BCB4-1D45A9DC4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16CCF4-C80C-4365-A7A8-AB9450B88B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58C4D7-8685-4485-9690-B5F61883C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A72DB-340C-4873-B967-D35787138893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FA2E84-67DA-4C39-BF0D-D88A042A3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A0FFE1-136C-4739-B350-CCC659428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C5D39-D954-45DB-AEE6-3468C9152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955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875CBD-1361-4B46-A85F-D750CA2D7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C0561DE-15BB-4579-9DB8-731ECE3336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9F82F31-379C-4F3E-874C-761B1B231C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85CB5E-56C0-4838-8B49-51D04AB1E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A72DB-340C-4873-B967-D35787138893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E28CB1-FFD1-4A95-82A4-205B20F93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F09096-BE06-41B7-AB3C-C9A06EE65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C5D39-D954-45DB-AEE6-3468C9152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121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B201B6-729B-433D-8198-61D144D1A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2F4421-0AE7-4237-93BC-EC20D6303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15E763-F5B9-4388-B282-C2291D92F0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A72DB-340C-4873-B967-D35787138893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3F6CD5-3E61-41AA-A666-D03DFD0D2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53B0B2-4308-40A0-AC17-1B7CB47D79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C5D39-D954-45DB-AEE6-3468C9152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12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8.alamy.com/comp/K1BF20/render-illustration-of-go-straight-ahead-title-on-road-sign-K1BF20.jpg" TargetMode="External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hyperlink" Target="https://image.shutterstock.com/z/stock-vector-illustration-of-a-young-lady-crossing-the-pedestrian-lane-129784712.jpg" TargetMode="External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hyperlink" Target="https://cf2.ppt-online.org/files2/slide/d/Ddgrie7L8ME9vQC6Fl5q2joUyZ0sNHPStJhxuWB31/slide-3.jpg" TargetMode="External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dn2.vectorstock.com/i/1000x1000/83/11/hill-in-park-with-grass-bushes-and-trees-vector-31728311.jp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s://phonoteka.org/uploads/posts/2021-05/1620143341_9-phonoteka_org-p-svitki-fon-13.png" TargetMode="External"/><Relationship Id="rId4" Type="http://schemas.openxmlformats.org/officeDocument/2006/relationships/hyperlink" Target="https://wikiclipart.com/wp-content/uploads/2016/12/Pirate-treasure-map-clipart-free-images-11.jpe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mens-physic.ru/images/2021/04/img_16193978943677-1-1024x576.jpg" TargetMode="External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hyperlink" Target="https://cdn3.vectorstock.com/i/1000x1000/00/82/nature-scene-with-bridge-crossing-river-vector-18010082.jpg" TargetMode="External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16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mg.clipartlook.com/waterfall-ground-png-clipart-waterfall-clipart-5000_3460.png" TargetMode="External"/><Relationship Id="rId11" Type="http://schemas.openxmlformats.org/officeDocument/2006/relationships/hyperlink" Target="https://w7.pngwing.com/pngs/886/200/png-transparent-mining-cartoon-illustration-the-cave-in-the-mountains-photography-mountains-mountain-vector.png" TargetMode="External"/><Relationship Id="rId5" Type="http://schemas.openxmlformats.org/officeDocument/2006/relationships/hyperlink" Target="https://cdn5.vectorstock.com/i/1000x1000/61/44/an-aerial-view-pond-vector-25916144.jpg" TargetMode="External"/><Relationship Id="rId15" Type="http://schemas.openxmlformats.org/officeDocument/2006/relationships/image" Target="../media/image21.png"/><Relationship Id="rId10" Type="http://schemas.openxmlformats.org/officeDocument/2006/relationships/hyperlink" Target="https://i.ya-webdesign.com/images/white-princess-castle-png-1.png" TargetMode="External"/><Relationship Id="rId4" Type="http://schemas.openxmlformats.org/officeDocument/2006/relationships/hyperlink" Target="https://cdn2.vectorstock.com/i/1000x1000/83/11/hill-in-park-with-grass-bushes-and-trees-vector-31728311.jpg" TargetMode="External"/><Relationship Id="rId9" Type="http://schemas.openxmlformats.org/officeDocument/2006/relationships/hyperlink" Target="https://cdn2.vectorstock.com/i/1000x1000/95/31/treasure-chest-vector-909531.jpg" TargetMode="External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105871D-5FE3-4CEB-AAC9-C6E38CBFD764}"/>
              </a:ext>
            </a:extLst>
          </p:cNvPr>
          <p:cNvSpPr txBox="1"/>
          <p:nvPr/>
        </p:nvSpPr>
        <p:spPr>
          <a:xfrm>
            <a:off x="1003300" y="1066800"/>
            <a:ext cx="10083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0" dirty="0">
                <a:solidFill>
                  <a:srgbClr val="19904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Материалы  на Конкурс профессионального мастерства для учителей </a:t>
            </a:r>
          </a:p>
          <a:p>
            <a:pPr algn="ctr"/>
            <a:r>
              <a:rPr lang="ru-RU" sz="2400" b="1" i="0" dirty="0">
                <a:solidFill>
                  <a:srgbClr val="19904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английского языка и учителей общеобразовательных предметов </a:t>
            </a:r>
          </a:p>
          <a:p>
            <a:pPr algn="ctr"/>
            <a:r>
              <a:rPr lang="ru-RU" sz="2400" b="1" i="0" dirty="0">
                <a:solidFill>
                  <a:srgbClr val="19904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 английском языке образовательных организаций общего среднего образования</a:t>
            </a:r>
            <a:br>
              <a:rPr lang="ru-RU" sz="2400" b="1" i="0" dirty="0">
                <a:solidFill>
                  <a:srgbClr val="19904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400" b="1" i="0" dirty="0">
                <a:solidFill>
                  <a:srgbClr val="19904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0" dirty="0">
                <a:solidFill>
                  <a:srgbClr val="19904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Кинцель Наталья Васильевна,</a:t>
            </a:r>
            <a:br>
              <a:rPr lang="ru-RU" sz="2400" b="1" i="0" dirty="0">
                <a:solidFill>
                  <a:srgbClr val="19904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0" dirty="0">
                <a:solidFill>
                  <a:srgbClr val="19904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учитель английского языка</a:t>
            </a:r>
            <a:br>
              <a:rPr lang="ru-RU" sz="2400" b="1" i="0" dirty="0">
                <a:solidFill>
                  <a:srgbClr val="19904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0" dirty="0">
                <a:solidFill>
                  <a:srgbClr val="19904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КГУ «Школа-гимназия № 6 имени Абая Кунанбаева»</a:t>
            </a:r>
            <a:br>
              <a:rPr lang="ru-RU" sz="2400" b="1" i="0" dirty="0">
                <a:solidFill>
                  <a:srgbClr val="19904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0" dirty="0">
                <a:solidFill>
                  <a:srgbClr val="19904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г. Степногорска</a:t>
            </a:r>
            <a:br>
              <a:rPr lang="ru-RU" sz="2400" b="1" i="0" dirty="0">
                <a:solidFill>
                  <a:srgbClr val="19904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0" dirty="0">
                <a:solidFill>
                  <a:srgbClr val="19904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Республика Казахстан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34503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80F737A-9387-451E-AAAA-7595B6928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38" y="405386"/>
            <a:ext cx="10515600" cy="1044035"/>
          </a:xfrm>
          <a:ln w="381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mountains        a tree         a wood       a river          a bridge       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 lake                a cave        a castle           a box </a:t>
            </a:r>
            <a:endParaRPr lang="ru-RU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725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4E17AE-3441-425E-A1F3-5CEDF376A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320" y="256195"/>
            <a:ext cx="2347612" cy="24686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799EE1-61A7-4649-B223-2998F5A50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823" y="256195"/>
            <a:ext cx="2493186" cy="246862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D27D94A-26AE-4EC5-936A-864F22C1F4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34" t="65342" r="76185" b="29421"/>
          <a:stretch/>
        </p:blipFill>
        <p:spPr>
          <a:xfrm>
            <a:off x="9088799" y="2308284"/>
            <a:ext cx="1313234" cy="39707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D949999-4E7B-45A2-887A-045C18B25E5C}"/>
              </a:ext>
            </a:extLst>
          </p:cNvPr>
          <p:cNvSpPr txBox="1"/>
          <p:nvPr/>
        </p:nvSpPr>
        <p:spPr>
          <a:xfrm>
            <a:off x="4225618" y="3268134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Выучи слова!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498FC4F-FAA4-4AF8-84CB-11C0B49E55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239" t="12930" r="35891" b="11515"/>
          <a:stretch/>
        </p:blipFill>
        <p:spPr>
          <a:xfrm>
            <a:off x="1013468" y="247422"/>
            <a:ext cx="2423949" cy="234821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C87B8F-5100-403E-B83D-D0ECB06B21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522" t="61418" r="70064" b="35525"/>
          <a:stretch/>
        </p:blipFill>
        <p:spPr>
          <a:xfrm>
            <a:off x="1113263" y="2682449"/>
            <a:ext cx="2194867" cy="3307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8253E4F-A4F6-4DE6-B32D-6C7A6D8EFF13}"/>
              </a:ext>
            </a:extLst>
          </p:cNvPr>
          <p:cNvSpPr txBox="1"/>
          <p:nvPr/>
        </p:nvSpPr>
        <p:spPr>
          <a:xfrm>
            <a:off x="91200" y="5349309"/>
            <a:ext cx="1181910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Resources:</a:t>
            </a:r>
          </a:p>
          <a:p>
            <a:r>
              <a:rPr lang="ru-RU" dirty="0">
                <a:hlinkClick r:id="rId7"/>
              </a:rPr>
              <a:t>https://image.shutterstock.com/z/stock-vector-illustration-of-a-young-lady-crossing-the-pedestrian-lane-129784712.jpg</a:t>
            </a:r>
            <a:endParaRPr lang="en-US" dirty="0"/>
          </a:p>
          <a:p>
            <a:r>
              <a:rPr lang="en-US" dirty="0">
                <a:hlinkClick r:id="rId8"/>
              </a:rPr>
              <a:t>https://c8.alamy.com/comp/K1BF20/render-illustration-of-go-straight-ahead-title-on-road-sign-K1BF20.jpg</a:t>
            </a:r>
            <a:endParaRPr lang="en-US" dirty="0"/>
          </a:p>
          <a:p>
            <a:r>
              <a:rPr lang="en-US" dirty="0">
                <a:hlinkClick r:id="rId9"/>
              </a:rPr>
              <a:t>https://cf2.ppt-online.org/files2/slide/d/Ddgrie7L8ME9vQC6Fl5q2joUyZ0sNHPStJhxuWB31/slide-3.jpg</a:t>
            </a:r>
            <a:endParaRPr lang="ru-RU" dirty="0"/>
          </a:p>
          <a:p>
            <a:endParaRPr lang="ru-RU" dirty="0"/>
          </a:p>
        </p:txBody>
      </p:sp>
      <p:sp>
        <p:nvSpPr>
          <p:cNvPr id="9" name="Стрелка: изогнутая 8">
            <a:extLst>
              <a:ext uri="{FF2B5EF4-FFF2-40B4-BE49-F238E27FC236}">
                <a16:creationId xmlns:a16="http://schemas.microsoft.com/office/drawing/2014/main" id="{5EB968B9-4EFE-4468-92F4-65C10A75E351}"/>
              </a:ext>
            </a:extLst>
          </p:cNvPr>
          <p:cNvSpPr/>
          <p:nvPr/>
        </p:nvSpPr>
        <p:spPr>
          <a:xfrm>
            <a:off x="2692547" y="3350647"/>
            <a:ext cx="1317930" cy="101833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Стрелка: изогнутая 26">
            <a:extLst>
              <a:ext uri="{FF2B5EF4-FFF2-40B4-BE49-F238E27FC236}">
                <a16:creationId xmlns:a16="http://schemas.microsoft.com/office/drawing/2014/main" id="{3A7318BE-170B-49F9-ADC4-E4582B9F97B5}"/>
              </a:ext>
            </a:extLst>
          </p:cNvPr>
          <p:cNvSpPr/>
          <p:nvPr/>
        </p:nvSpPr>
        <p:spPr>
          <a:xfrm flipH="1">
            <a:off x="549778" y="3320638"/>
            <a:ext cx="1317931" cy="104834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08D287F-7D70-4FBB-8611-90B7D5A6987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952" t="60142" r="74069" b="34534"/>
          <a:stretch/>
        </p:blipFill>
        <p:spPr>
          <a:xfrm>
            <a:off x="549777" y="4617204"/>
            <a:ext cx="1488142" cy="58853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4A71288-D294-4785-8BFB-BEEAC3D0914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557" t="66025" r="73140" b="29926"/>
          <a:stretch/>
        </p:blipFill>
        <p:spPr>
          <a:xfrm>
            <a:off x="2262289" y="4707094"/>
            <a:ext cx="1771137" cy="43364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BE7039C-6BC8-420F-8DFC-55682C27FFB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873" t="60284" r="72745" b="34893"/>
          <a:stretch/>
        </p:blipFill>
        <p:spPr>
          <a:xfrm>
            <a:off x="5230237" y="2245194"/>
            <a:ext cx="1541032" cy="43505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075383A-5D87-433A-9B6E-C7863A2E1B1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7255" t="23829" r="45505" b="56811"/>
          <a:stretch/>
        </p:blipFill>
        <p:spPr>
          <a:xfrm>
            <a:off x="4285526" y="3271872"/>
            <a:ext cx="4308955" cy="172262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40FD982-C6AF-4A4B-B1A6-B949C3DDBFB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7713" t="60416" r="73750" b="34761"/>
          <a:stretch/>
        </p:blipFill>
        <p:spPr>
          <a:xfrm>
            <a:off x="5684198" y="5050339"/>
            <a:ext cx="1429934" cy="45437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1B304D4-AD1A-4D0D-A0D1-233A0905777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8556" t="24255" r="31781" b="19433"/>
          <a:stretch/>
        </p:blipFill>
        <p:spPr>
          <a:xfrm>
            <a:off x="8892990" y="3237327"/>
            <a:ext cx="2959863" cy="188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10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0BD64A-9A4A-4861-99D1-23D2BF36E6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0" t="13617" r="35452" b="20993"/>
          <a:stretch/>
        </p:blipFill>
        <p:spPr>
          <a:xfrm>
            <a:off x="3925409" y="105269"/>
            <a:ext cx="7974223" cy="66270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995F90-F3AD-443C-9FA8-B0EEAFB7D7C6}"/>
              </a:ext>
            </a:extLst>
          </p:cNvPr>
          <p:cNvSpPr txBox="1"/>
          <p:nvPr/>
        </p:nvSpPr>
        <p:spPr>
          <a:xfrm>
            <a:off x="292367" y="248199"/>
            <a:ext cx="3227721" cy="667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 are at the swimming pool.  Find the way to the zoo and make the sentences! Use the arrows to help you.</a:t>
            </a:r>
            <a:endParaRPr lang="ru-RU" sz="20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Key words:</a:t>
            </a:r>
          </a:p>
          <a:p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turn left </a:t>
            </a: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turn 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right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straight ahead </a:t>
            </a: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ross the road  </a:t>
            </a: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etween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front of 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behind</a:t>
            </a:r>
            <a:r>
              <a:rPr lang="ru-RU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0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First,</a:t>
            </a:r>
          </a:p>
          <a:p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ond, </a:t>
            </a:r>
          </a:p>
          <a:p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Then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https://media.baamboozle.com/uploads/images/238773/1613572349_214697.jpeg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212ABCB-74E4-4672-9C83-CEBC651D49FA}"/>
              </a:ext>
            </a:extLst>
          </p:cNvPr>
          <p:cNvSpPr/>
          <p:nvPr/>
        </p:nvSpPr>
        <p:spPr>
          <a:xfrm>
            <a:off x="9874054" y="5461477"/>
            <a:ext cx="1515714" cy="1197506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8DA840F0-C5E6-480C-8A35-2BA41AE9179E}"/>
              </a:ext>
            </a:extLst>
          </p:cNvPr>
          <p:cNvSpPr/>
          <p:nvPr/>
        </p:nvSpPr>
        <p:spPr>
          <a:xfrm>
            <a:off x="8281293" y="-20420"/>
            <a:ext cx="2350618" cy="1197506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25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0BD64A-9A4A-4861-99D1-23D2BF36E6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0" t="13617" r="35452" b="20993"/>
          <a:stretch/>
        </p:blipFill>
        <p:spPr>
          <a:xfrm>
            <a:off x="3925409" y="105269"/>
            <a:ext cx="7974223" cy="662704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995F90-F3AD-443C-9FA8-B0EEAFB7D7C6}"/>
              </a:ext>
            </a:extLst>
          </p:cNvPr>
          <p:cNvSpPr txBox="1"/>
          <p:nvPr/>
        </p:nvSpPr>
        <p:spPr>
          <a:xfrm>
            <a:off x="292364" y="248199"/>
            <a:ext cx="3393111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 are at the swimming pool.  Find the way to the zoo and make the sentences! Use the arrows to help you.</a:t>
            </a:r>
            <a:endParaRPr lang="ru-RU" sz="18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Key words:</a:t>
            </a:r>
          </a:p>
          <a:p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turn left </a:t>
            </a: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turn 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right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straight ahead </a:t>
            </a: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ross the road  </a:t>
            </a: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etween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front of 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behind</a:t>
            </a:r>
            <a:r>
              <a:rPr lang="ru-RU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000" b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First,</a:t>
            </a:r>
          </a:p>
          <a:p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ond, </a:t>
            </a:r>
          </a:p>
          <a:p>
            <a:r>
              <a:rPr lang="en-US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Then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https://media.baamboozle.com/uploads/images/238773/1613572349_214697.jpeg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F5E5FE00-839A-45F6-A934-3497539534D7}"/>
              </a:ext>
            </a:extLst>
          </p:cNvPr>
          <p:cNvSpPr/>
          <p:nvPr/>
        </p:nvSpPr>
        <p:spPr>
          <a:xfrm>
            <a:off x="6495068" y="70701"/>
            <a:ext cx="1687398" cy="119750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557E5F64-426A-4EDE-9965-7976405F8A04}"/>
              </a:ext>
            </a:extLst>
          </p:cNvPr>
          <p:cNvSpPr/>
          <p:nvPr/>
        </p:nvSpPr>
        <p:spPr>
          <a:xfrm>
            <a:off x="9804799" y="5660494"/>
            <a:ext cx="1687398" cy="1197506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влево 12">
            <a:extLst>
              <a:ext uri="{FF2B5EF4-FFF2-40B4-BE49-F238E27FC236}">
                <a16:creationId xmlns:a16="http://schemas.microsoft.com/office/drawing/2014/main" id="{971F4E54-51F2-419D-A0D3-FEC3E05F4B85}"/>
              </a:ext>
            </a:extLst>
          </p:cNvPr>
          <p:cNvSpPr/>
          <p:nvPr/>
        </p:nvSpPr>
        <p:spPr>
          <a:xfrm rot="17208802">
            <a:off x="6802866" y="999773"/>
            <a:ext cx="2219311" cy="763571"/>
          </a:xfrm>
          <a:prstGeom prst="leftArrow">
            <a:avLst>
              <a:gd name="adj1" fmla="val 3492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go straight ahead</a:t>
            </a:r>
            <a:endParaRPr lang="ru-RU" sz="2000" b="1" dirty="0"/>
          </a:p>
        </p:txBody>
      </p:sp>
      <p:sp>
        <p:nvSpPr>
          <p:cNvPr id="14" name="Стрелка: влево 13">
            <a:extLst>
              <a:ext uri="{FF2B5EF4-FFF2-40B4-BE49-F238E27FC236}">
                <a16:creationId xmlns:a16="http://schemas.microsoft.com/office/drawing/2014/main" id="{CC823F1F-FB2C-4BED-9126-DEF8D39B62BF}"/>
              </a:ext>
            </a:extLst>
          </p:cNvPr>
          <p:cNvSpPr/>
          <p:nvPr/>
        </p:nvSpPr>
        <p:spPr>
          <a:xfrm rot="18421353">
            <a:off x="5979629" y="2434435"/>
            <a:ext cx="1400245" cy="87865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cross the road</a:t>
            </a:r>
            <a:endParaRPr lang="ru-RU" b="1" dirty="0"/>
          </a:p>
        </p:txBody>
      </p:sp>
      <p:sp>
        <p:nvSpPr>
          <p:cNvPr id="15" name="Стрелка: влево 14">
            <a:extLst>
              <a:ext uri="{FF2B5EF4-FFF2-40B4-BE49-F238E27FC236}">
                <a16:creationId xmlns:a16="http://schemas.microsoft.com/office/drawing/2014/main" id="{1E64BCFB-DC51-4851-BC07-0552DB00057B}"/>
              </a:ext>
            </a:extLst>
          </p:cNvPr>
          <p:cNvSpPr/>
          <p:nvPr/>
        </p:nvSpPr>
        <p:spPr>
          <a:xfrm rot="17132727">
            <a:off x="5558027" y="4543274"/>
            <a:ext cx="2243446" cy="76357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go  between…</a:t>
            </a:r>
            <a:endParaRPr lang="ru-RU" sz="2000" b="1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4BF5F4F0-B51D-4630-BFB7-5D886F9EFFCE}"/>
              </a:ext>
            </a:extLst>
          </p:cNvPr>
          <p:cNvSpPr/>
          <p:nvPr/>
        </p:nvSpPr>
        <p:spPr>
          <a:xfrm>
            <a:off x="5720463" y="3053695"/>
            <a:ext cx="1134871" cy="119750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9FC0CBCE-1DAD-4A8D-BF69-CBF23E6F8CFA}"/>
              </a:ext>
            </a:extLst>
          </p:cNvPr>
          <p:cNvSpPr/>
          <p:nvPr/>
        </p:nvSpPr>
        <p:spPr>
          <a:xfrm>
            <a:off x="7095268" y="2956874"/>
            <a:ext cx="1209746" cy="119750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: вправо 22">
            <a:extLst>
              <a:ext uri="{FF2B5EF4-FFF2-40B4-BE49-F238E27FC236}">
                <a16:creationId xmlns:a16="http://schemas.microsoft.com/office/drawing/2014/main" id="{EA138966-2D74-442E-BA82-C4719945E68A}"/>
              </a:ext>
            </a:extLst>
          </p:cNvPr>
          <p:cNvSpPr/>
          <p:nvPr/>
        </p:nvSpPr>
        <p:spPr>
          <a:xfrm>
            <a:off x="5834055" y="5963679"/>
            <a:ext cx="1261213" cy="7485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turn left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4" name="Стрелка: вправо 23">
            <a:extLst>
              <a:ext uri="{FF2B5EF4-FFF2-40B4-BE49-F238E27FC236}">
                <a16:creationId xmlns:a16="http://schemas.microsoft.com/office/drawing/2014/main" id="{4B6AE084-0AB1-4689-8E4B-CB0C145AD9B9}"/>
              </a:ext>
            </a:extLst>
          </p:cNvPr>
          <p:cNvSpPr/>
          <p:nvPr/>
        </p:nvSpPr>
        <p:spPr>
          <a:xfrm>
            <a:off x="7095269" y="6108068"/>
            <a:ext cx="3491032" cy="7703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zoo is in front of you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A212ABCB-74E4-4672-9C83-CEBC651D49FA}"/>
              </a:ext>
            </a:extLst>
          </p:cNvPr>
          <p:cNvSpPr/>
          <p:nvPr/>
        </p:nvSpPr>
        <p:spPr>
          <a:xfrm>
            <a:off x="4787809" y="5140464"/>
            <a:ext cx="1134871" cy="119750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8DA840F0-C5E6-480C-8A35-2BA41AE9179E}"/>
              </a:ext>
            </a:extLst>
          </p:cNvPr>
          <p:cNvSpPr/>
          <p:nvPr/>
        </p:nvSpPr>
        <p:spPr>
          <a:xfrm>
            <a:off x="8281293" y="-20420"/>
            <a:ext cx="2350618" cy="1197506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1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23" grpId="0" animBg="1"/>
      <p:bldP spid="24" grpId="0" animBg="1"/>
      <p:bldP spid="16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трелка: влево 7">
            <a:extLst>
              <a:ext uri="{FF2B5EF4-FFF2-40B4-BE49-F238E27FC236}">
                <a16:creationId xmlns:a16="http://schemas.microsoft.com/office/drawing/2014/main" id="{79ACB02A-1E7D-4F21-8E51-9A6920515F5E}"/>
              </a:ext>
            </a:extLst>
          </p:cNvPr>
          <p:cNvSpPr/>
          <p:nvPr/>
        </p:nvSpPr>
        <p:spPr>
          <a:xfrm>
            <a:off x="719848" y="515566"/>
            <a:ext cx="2908570" cy="1254868"/>
          </a:xfrm>
          <a:prstGeom prst="leftArrow">
            <a:avLst>
              <a:gd name="adj1" fmla="val 3492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Go straight ahead</a:t>
            </a:r>
            <a:endParaRPr lang="ru-RU" sz="2000" b="1" dirty="0"/>
          </a:p>
        </p:txBody>
      </p:sp>
      <p:sp>
        <p:nvSpPr>
          <p:cNvPr id="10" name="Стрелка: влево 9">
            <a:extLst>
              <a:ext uri="{FF2B5EF4-FFF2-40B4-BE49-F238E27FC236}">
                <a16:creationId xmlns:a16="http://schemas.microsoft.com/office/drawing/2014/main" id="{73FE3244-12F1-4302-A78B-8D0FB17F64B7}"/>
              </a:ext>
            </a:extLst>
          </p:cNvPr>
          <p:cNvSpPr/>
          <p:nvPr/>
        </p:nvSpPr>
        <p:spPr>
          <a:xfrm>
            <a:off x="4494179" y="600477"/>
            <a:ext cx="2772383" cy="1169957"/>
          </a:xfrm>
          <a:prstGeom prst="leftArrow">
            <a:avLst>
              <a:gd name="adj1" fmla="val 3492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Cross the road</a:t>
            </a:r>
            <a:endParaRPr lang="ru-RU" sz="2000" b="1" dirty="0"/>
          </a:p>
        </p:txBody>
      </p:sp>
      <p:sp>
        <p:nvSpPr>
          <p:cNvPr id="11" name="Стрелка: влево 10">
            <a:extLst>
              <a:ext uri="{FF2B5EF4-FFF2-40B4-BE49-F238E27FC236}">
                <a16:creationId xmlns:a16="http://schemas.microsoft.com/office/drawing/2014/main" id="{21378A7B-41E2-43AE-AC39-98DA394E0AA2}"/>
              </a:ext>
            </a:extLst>
          </p:cNvPr>
          <p:cNvSpPr/>
          <p:nvPr/>
        </p:nvSpPr>
        <p:spPr>
          <a:xfrm>
            <a:off x="7986406" y="698216"/>
            <a:ext cx="3064213" cy="1072218"/>
          </a:xfrm>
          <a:prstGeom prst="leftArrow">
            <a:avLst>
              <a:gd name="adj1" fmla="val 3492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Go between … </a:t>
            </a:r>
            <a:endParaRPr lang="ru-RU" sz="2000" b="1" dirty="0"/>
          </a:p>
        </p:txBody>
      </p:sp>
      <p:sp>
        <p:nvSpPr>
          <p:cNvPr id="12" name="Стрелка: влево 11">
            <a:extLst>
              <a:ext uri="{FF2B5EF4-FFF2-40B4-BE49-F238E27FC236}">
                <a16:creationId xmlns:a16="http://schemas.microsoft.com/office/drawing/2014/main" id="{96A8E68D-639D-48FA-97EC-7358FA7CEA43}"/>
              </a:ext>
            </a:extLst>
          </p:cNvPr>
          <p:cNvSpPr/>
          <p:nvPr/>
        </p:nvSpPr>
        <p:spPr>
          <a:xfrm>
            <a:off x="739306" y="2297953"/>
            <a:ext cx="2889112" cy="1254868"/>
          </a:xfrm>
          <a:prstGeom prst="leftArrow">
            <a:avLst>
              <a:gd name="adj1" fmla="val 3492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Turn left</a:t>
            </a:r>
            <a:endParaRPr lang="ru-RU" sz="2000" b="1" dirty="0"/>
          </a:p>
        </p:txBody>
      </p:sp>
      <p:sp>
        <p:nvSpPr>
          <p:cNvPr id="14" name="Стрелка: влево 13">
            <a:extLst>
              <a:ext uri="{FF2B5EF4-FFF2-40B4-BE49-F238E27FC236}">
                <a16:creationId xmlns:a16="http://schemas.microsoft.com/office/drawing/2014/main" id="{041E703A-9E90-4239-812B-09D5C736492E}"/>
              </a:ext>
            </a:extLst>
          </p:cNvPr>
          <p:cNvSpPr/>
          <p:nvPr/>
        </p:nvSpPr>
        <p:spPr>
          <a:xfrm>
            <a:off x="4377450" y="2391987"/>
            <a:ext cx="2889112" cy="1254868"/>
          </a:xfrm>
          <a:prstGeom prst="leftArrow">
            <a:avLst>
              <a:gd name="adj1" fmla="val 3492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Turn right</a:t>
            </a:r>
            <a:endParaRPr lang="ru-RU" sz="2000" b="1" dirty="0"/>
          </a:p>
        </p:txBody>
      </p:sp>
      <p:sp>
        <p:nvSpPr>
          <p:cNvPr id="15" name="Стрелка: влево 14">
            <a:extLst>
              <a:ext uri="{FF2B5EF4-FFF2-40B4-BE49-F238E27FC236}">
                <a16:creationId xmlns:a16="http://schemas.microsoft.com/office/drawing/2014/main" id="{9208D436-914D-4158-98CC-4528D491F4D2}"/>
              </a:ext>
            </a:extLst>
          </p:cNvPr>
          <p:cNvSpPr/>
          <p:nvPr/>
        </p:nvSpPr>
        <p:spPr>
          <a:xfrm>
            <a:off x="8161507" y="2391987"/>
            <a:ext cx="2889112" cy="1254868"/>
          </a:xfrm>
          <a:prstGeom prst="leftArrow">
            <a:avLst>
              <a:gd name="adj1" fmla="val 3492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 Go behind …</a:t>
            </a:r>
            <a:endParaRPr lang="ru-RU" sz="2000" b="1" dirty="0"/>
          </a:p>
        </p:txBody>
      </p:sp>
      <p:sp>
        <p:nvSpPr>
          <p:cNvPr id="16" name="Стрелка: влево 15">
            <a:extLst>
              <a:ext uri="{FF2B5EF4-FFF2-40B4-BE49-F238E27FC236}">
                <a16:creationId xmlns:a16="http://schemas.microsoft.com/office/drawing/2014/main" id="{71383B46-8511-4083-97E2-65C18EF59516}"/>
              </a:ext>
            </a:extLst>
          </p:cNvPr>
          <p:cNvSpPr/>
          <p:nvPr/>
        </p:nvSpPr>
        <p:spPr>
          <a:xfrm>
            <a:off x="520436" y="4421221"/>
            <a:ext cx="3565184" cy="1614792"/>
          </a:xfrm>
          <a:prstGeom prst="leftArrow">
            <a:avLst>
              <a:gd name="adj1" fmla="val 3492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The…is between … and … .</a:t>
            </a:r>
            <a:endParaRPr lang="ru-RU" sz="2000" b="1" dirty="0"/>
          </a:p>
        </p:txBody>
      </p:sp>
      <p:sp>
        <p:nvSpPr>
          <p:cNvPr id="17" name="Стрелка: влево 16">
            <a:extLst>
              <a:ext uri="{FF2B5EF4-FFF2-40B4-BE49-F238E27FC236}">
                <a16:creationId xmlns:a16="http://schemas.microsoft.com/office/drawing/2014/main" id="{CCCA69E7-1B02-4666-B2D6-F7901D25A816}"/>
              </a:ext>
            </a:extLst>
          </p:cNvPr>
          <p:cNvSpPr/>
          <p:nvPr/>
        </p:nvSpPr>
        <p:spPr>
          <a:xfrm>
            <a:off x="4651444" y="4601183"/>
            <a:ext cx="2889112" cy="1254868"/>
          </a:xfrm>
          <a:prstGeom prst="leftArrow">
            <a:avLst>
              <a:gd name="adj1" fmla="val 3492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The…is across the road.</a:t>
            </a:r>
            <a:endParaRPr lang="ru-RU" sz="2000" b="1" dirty="0"/>
          </a:p>
        </p:txBody>
      </p:sp>
      <p:sp>
        <p:nvSpPr>
          <p:cNvPr id="18" name="Стрелка: влево 17">
            <a:extLst>
              <a:ext uri="{FF2B5EF4-FFF2-40B4-BE49-F238E27FC236}">
                <a16:creationId xmlns:a16="http://schemas.microsoft.com/office/drawing/2014/main" id="{10DAA57C-5D89-4DE8-9F7C-1F00BD86E0B6}"/>
              </a:ext>
            </a:extLst>
          </p:cNvPr>
          <p:cNvSpPr/>
          <p:nvPr/>
        </p:nvSpPr>
        <p:spPr>
          <a:xfrm>
            <a:off x="8490621" y="4601183"/>
            <a:ext cx="3064213" cy="1254868"/>
          </a:xfrm>
          <a:prstGeom prst="leftArrow">
            <a:avLst>
              <a:gd name="adj1" fmla="val 3492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The… is in front of you.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80738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5CCB5E-A262-4620-B5A6-7D305FB3F3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46" t="24681" r="28512" b="16028"/>
          <a:stretch/>
        </p:blipFill>
        <p:spPr>
          <a:xfrm>
            <a:off x="31614" y="0"/>
            <a:ext cx="9844392" cy="66762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581490-262B-4088-8DE0-4086713F3886}"/>
              </a:ext>
            </a:extLst>
          </p:cNvPr>
          <p:cNvSpPr txBox="1"/>
          <p:nvPr/>
        </p:nvSpPr>
        <p:spPr>
          <a:xfrm>
            <a:off x="9876006" y="430729"/>
            <a:ext cx="210064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ru-RU" dirty="0"/>
              <a:t>https://i.pinimg.com/originals/de/16/ef/de16ef6bda2508a1433949de35c63b98.jpg</a:t>
            </a:r>
          </a:p>
        </p:txBody>
      </p:sp>
    </p:spTree>
    <p:extLst>
      <p:ext uri="{BB962C8B-B14F-4D97-AF65-F5344CB8AC3E}">
        <p14:creationId xmlns:p14="http://schemas.microsoft.com/office/powerpoint/2010/main" val="3002084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19F665-E620-414F-AD4C-ACA88F403BAE}"/>
              </a:ext>
            </a:extLst>
          </p:cNvPr>
          <p:cNvSpPr txBox="1"/>
          <p:nvPr/>
        </p:nvSpPr>
        <p:spPr>
          <a:xfrm>
            <a:off x="1" y="0"/>
            <a:ext cx="5583676" cy="8556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Writing. Look at the map and fill in the gaps.</a:t>
            </a:r>
          </a:p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Excuse me! I want to ride a bike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with my friends. How can I get to the park?</a:t>
            </a:r>
          </a:p>
          <a:p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First,  _______  Main Street to the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drugstore. Then ______. The park is there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on the left.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Let’s go to the swimming pool? Do you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know where it is?</a:t>
            </a:r>
          </a:p>
          <a:p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:Yes, sure!  ______ the road. The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swimming pool is _____ the drugstore.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Mum says, there is a new travel agency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our town. We want to book a holiday for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family. Do you know where it is?</a:t>
            </a:r>
          </a:p>
          <a:p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_______ Main Street to the Italian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restaurant. Then ______. The travel agency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is on the right, next to the Italian restaurant.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Let’s have lunch outside today.</a:t>
            </a:r>
          </a:p>
          <a:p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Do you like Chinese food?  We have a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nice Chinese restaurant in the town.</a:t>
            </a:r>
          </a:p>
          <a:p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Where is it? How can we get there? </a:t>
            </a:r>
          </a:p>
          <a:p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First of all, ______Main Street to the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bookstore. Then ______. The Chinese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restaurant is there, between the  bookstore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 the bank.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DB6ECF-A7E5-427E-8B8F-08F3B1B742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46" t="24681" r="28512" b="16028"/>
          <a:stretch/>
        </p:blipFill>
        <p:spPr>
          <a:xfrm>
            <a:off x="4231532" y="389107"/>
            <a:ext cx="7960468" cy="62159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D59120-382A-43B5-949E-9489EBFB6E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11" t="70355" r="79575" b="23829"/>
          <a:stretch/>
        </p:blipFill>
        <p:spPr>
          <a:xfrm>
            <a:off x="7929664" y="2684833"/>
            <a:ext cx="282102" cy="39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97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BA832B-B0C2-4D9A-8E28-90AA86D724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37" t="15461" r="30585" b="12482"/>
          <a:stretch/>
        </p:blipFill>
        <p:spPr>
          <a:xfrm>
            <a:off x="4484452" y="205746"/>
            <a:ext cx="7707549" cy="58526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D449E7-3EBB-4B2B-B61B-D32BB0F61E67}"/>
              </a:ext>
            </a:extLst>
          </p:cNvPr>
          <p:cNvSpPr txBox="1"/>
          <p:nvPr/>
        </p:nvSpPr>
        <p:spPr>
          <a:xfrm>
            <a:off x="145916" y="110199"/>
            <a:ext cx="43385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Make a Treasure map!</a:t>
            </a:r>
          </a:p>
          <a:p>
            <a:r>
              <a:rPr lang="en-US" sz="2000" dirty="0"/>
              <a:t>Use the pictures and make a treasure map for your classmates. Write instructions for them how to find the treasure.</a:t>
            </a:r>
            <a:r>
              <a:rPr lang="ru-RU" sz="2000" dirty="0"/>
              <a:t> </a:t>
            </a:r>
            <a:r>
              <a:rPr lang="en-US" sz="2000" dirty="0"/>
              <a:t> The words in the box can help you.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1A4A53-21D6-427B-90F4-5086C2F44CA1}"/>
              </a:ext>
            </a:extLst>
          </p:cNvPr>
          <p:cNvSpPr txBox="1"/>
          <p:nvPr/>
        </p:nvSpPr>
        <p:spPr>
          <a:xfrm rot="10800000" flipV="1">
            <a:off x="145915" y="6063979"/>
            <a:ext cx="117801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Resources:</a:t>
            </a:r>
            <a:endParaRPr lang="ru-RU" sz="1200" dirty="0">
              <a:hlinkClick r:id="rId3"/>
            </a:endParaRPr>
          </a:p>
          <a:p>
            <a:r>
              <a:rPr lang="ru-RU" sz="1200" dirty="0">
                <a:hlinkClick r:id="rId4"/>
              </a:rPr>
              <a:t>https://wikiclipart.com/wp-content/uploads/2016/12/Pirate-treasure-map-clipart-free-images-11.jpeg</a:t>
            </a:r>
            <a:endParaRPr lang="ru-RU" sz="1200" dirty="0"/>
          </a:p>
          <a:p>
            <a:r>
              <a:rPr lang="en-US" sz="1200" dirty="0">
                <a:hlinkClick r:id="rId5"/>
              </a:rPr>
              <a:t>https://phonoteka.org/uploads/posts/2021-05/1620143341_9-phonoteka_org-p-svitki-fon-13.png</a:t>
            </a:r>
            <a:endParaRPr lang="ru-RU" sz="1200" dirty="0"/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CCFC846-48E7-4454-AB03-0D4F253E84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186" t="16596" r="35851" b="16454"/>
          <a:stretch/>
        </p:blipFill>
        <p:spPr>
          <a:xfrm>
            <a:off x="78088" y="2228500"/>
            <a:ext cx="4620103" cy="38326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AE5A871-803F-41B3-8B80-D98422C0CFFA}"/>
              </a:ext>
            </a:extLst>
          </p:cNvPr>
          <p:cNvSpPr txBox="1"/>
          <p:nvPr/>
        </p:nvSpPr>
        <p:spPr>
          <a:xfrm>
            <a:off x="856034" y="2996118"/>
            <a:ext cx="304475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</a:rPr>
              <a:t>Start here.</a:t>
            </a:r>
          </a:p>
          <a:p>
            <a:r>
              <a:rPr lang="en-US" sz="1800" dirty="0"/>
              <a:t>1)  …..</a:t>
            </a:r>
          </a:p>
          <a:p>
            <a:r>
              <a:rPr lang="en-US" sz="1800" dirty="0"/>
              <a:t>2)  …..</a:t>
            </a:r>
          </a:p>
          <a:p>
            <a:r>
              <a:rPr lang="en-US" sz="1800" dirty="0"/>
              <a:t>3)  .….</a:t>
            </a:r>
          </a:p>
          <a:p>
            <a:r>
              <a:rPr lang="en-US" sz="1800" dirty="0"/>
              <a:t>4)  ….</a:t>
            </a:r>
            <a:r>
              <a:rPr lang="ru-RU" sz="1800" dirty="0"/>
              <a:t>.</a:t>
            </a:r>
            <a:endParaRPr lang="en-US" sz="1800" dirty="0"/>
          </a:p>
          <a:p>
            <a:r>
              <a:rPr lang="ru-RU" sz="1800" dirty="0"/>
              <a:t>5) </a:t>
            </a:r>
            <a:r>
              <a:rPr lang="en-US" sz="1800" dirty="0"/>
              <a:t>….</a:t>
            </a:r>
            <a:r>
              <a:rPr lang="ru-RU" dirty="0"/>
              <a:t>.</a:t>
            </a:r>
            <a:endParaRPr lang="en-US" sz="1800" dirty="0"/>
          </a:p>
          <a:p>
            <a:r>
              <a:rPr lang="ru-RU" sz="1800" dirty="0"/>
              <a:t>6) </a:t>
            </a:r>
            <a:r>
              <a:rPr lang="en-US" sz="1800" dirty="0"/>
              <a:t>…..</a:t>
            </a:r>
          </a:p>
          <a:p>
            <a:r>
              <a:rPr lang="en-US" sz="1800" b="1" dirty="0">
                <a:solidFill>
                  <a:srgbClr val="0070C0"/>
                </a:solidFill>
              </a:rPr>
              <a:t>The treasure is in front if you!</a:t>
            </a:r>
          </a:p>
        </p:txBody>
      </p:sp>
    </p:spTree>
    <p:extLst>
      <p:ext uri="{BB962C8B-B14F-4D97-AF65-F5344CB8AC3E}">
        <p14:creationId xmlns:p14="http://schemas.microsoft.com/office/powerpoint/2010/main" val="2070931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трелка: влево 7">
            <a:extLst>
              <a:ext uri="{FF2B5EF4-FFF2-40B4-BE49-F238E27FC236}">
                <a16:creationId xmlns:a16="http://schemas.microsoft.com/office/drawing/2014/main" id="{7EBF22C4-66AC-4EA3-B2D6-23F5D455EE71}"/>
              </a:ext>
            </a:extLst>
          </p:cNvPr>
          <p:cNvSpPr/>
          <p:nvPr/>
        </p:nvSpPr>
        <p:spPr>
          <a:xfrm>
            <a:off x="719848" y="515566"/>
            <a:ext cx="1955258" cy="1060315"/>
          </a:xfrm>
          <a:prstGeom prst="leftArrow">
            <a:avLst>
              <a:gd name="adj1" fmla="val 3492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Start here</a:t>
            </a:r>
            <a:endParaRPr lang="ru-RU" sz="2000" b="1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B3D3C0B-A0EF-448C-B2E2-0A28FD5DD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339618" y="552448"/>
            <a:ext cx="2089750" cy="12249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BF2E366-3191-4C0E-AD85-970A159F30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95" t="20567" r="31862" b="28559"/>
          <a:stretch/>
        </p:blipFill>
        <p:spPr>
          <a:xfrm>
            <a:off x="8682207" y="-59886"/>
            <a:ext cx="3350907" cy="18749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740B55-7CFE-4FDB-973C-915CF5EE501F}"/>
              </a:ext>
            </a:extLst>
          </p:cNvPr>
          <p:cNvSpPr txBox="1"/>
          <p:nvPr/>
        </p:nvSpPr>
        <p:spPr>
          <a:xfrm>
            <a:off x="437745" y="4151439"/>
            <a:ext cx="6004219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Resources:</a:t>
            </a:r>
            <a:endParaRPr lang="ru-RU" sz="1200" dirty="0">
              <a:hlinkClick r:id="rId4"/>
            </a:endParaRPr>
          </a:p>
          <a:p>
            <a:r>
              <a:rPr lang="ru-RU" sz="1200" dirty="0">
                <a:hlinkClick r:id="rId4"/>
              </a:rPr>
              <a:t>https://cdn2.vectorstock.com/i/1000x1000/83/11/hill-in-park-with-grass-bushes-and-trees-vector-31728311.jpg</a:t>
            </a:r>
            <a:endParaRPr lang="ru-RU" sz="1200" dirty="0"/>
          </a:p>
          <a:p>
            <a:r>
              <a:rPr lang="en-US" sz="1200" dirty="0">
                <a:hlinkClick r:id="rId5"/>
              </a:rPr>
              <a:t>https://cdn5.vectorstock.com/i/1000x1000/61/44/an-aerial-view-pond-vector-25916144.jpg</a:t>
            </a:r>
            <a:endParaRPr lang="ru-RU" sz="1200" dirty="0"/>
          </a:p>
          <a:p>
            <a:r>
              <a:rPr lang="en-US" sz="1200" dirty="0">
                <a:hlinkClick r:id="rId6"/>
              </a:rPr>
              <a:t>https://img.clipartlook.com/waterfall-ground-png-clipart-waterfall-clipart-5000_3460.png</a:t>
            </a:r>
            <a:endParaRPr lang="ru-RU" sz="1200" dirty="0"/>
          </a:p>
          <a:p>
            <a:r>
              <a:rPr lang="en-US" sz="1200" dirty="0">
                <a:hlinkClick r:id="rId7"/>
              </a:rPr>
              <a:t>https://cdn3.vectorstock.com/i/1000x1000/00/82/nature-scene-with-bridge-crossing-river-vector-18010082.jpg</a:t>
            </a:r>
            <a:endParaRPr lang="ru-RU" sz="1200" dirty="0"/>
          </a:p>
          <a:p>
            <a:r>
              <a:rPr lang="en-US" sz="1200" dirty="0">
                <a:hlinkClick r:id="rId8"/>
              </a:rPr>
              <a:t>https://mens-physic.ru/images/2021/04/img_16193978943677-1-1024x576.jpg</a:t>
            </a:r>
            <a:endParaRPr lang="ru-RU" sz="1200" dirty="0"/>
          </a:p>
          <a:p>
            <a:r>
              <a:rPr lang="en-US" sz="1200" dirty="0">
                <a:hlinkClick r:id="rId9"/>
              </a:rPr>
              <a:t>https://cdn2.vectorstock.com/i/1000x1000/95/31/treasure-chest-vector-909531.jpg</a:t>
            </a:r>
            <a:endParaRPr lang="ru-RU" sz="1200" dirty="0"/>
          </a:p>
          <a:p>
            <a:r>
              <a:rPr lang="en-US" sz="1200" dirty="0">
                <a:hlinkClick r:id="rId10"/>
              </a:rPr>
              <a:t>https://i.ya-webdesign.com/images/white-princess-castle-png-1.png</a:t>
            </a:r>
            <a:endParaRPr lang="ru-RU" sz="1200" dirty="0"/>
          </a:p>
          <a:p>
            <a:r>
              <a:rPr lang="en-US" sz="1200" dirty="0">
                <a:hlinkClick r:id="rId11"/>
              </a:rPr>
              <a:t>https://w7.pngwing.com/pngs/886/200/png-transparent-mining-cartoon-illustration-the-cave-in-the-mountains-photography-mountains-mountain-vector.png</a:t>
            </a:r>
            <a:endParaRPr lang="en-US" sz="1200" dirty="0"/>
          </a:p>
          <a:p>
            <a:endParaRPr lang="ru-RU" sz="1200" dirty="0"/>
          </a:p>
          <a:p>
            <a:br>
              <a:rPr lang="ru-RU" sz="1200" dirty="0"/>
            </a:br>
            <a:endParaRPr lang="ru-RU" sz="1200" dirty="0"/>
          </a:p>
          <a:p>
            <a:endParaRPr lang="ru-RU" sz="1600" dirty="0"/>
          </a:p>
          <a:p>
            <a:endParaRPr lang="ru-RU" sz="1600" dirty="0"/>
          </a:p>
          <a:p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A7C08CE-73D9-457C-B049-1C44B956EA6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8591" t="13759" r="34175" b="17305"/>
          <a:stretch/>
        </p:blipFill>
        <p:spPr>
          <a:xfrm>
            <a:off x="6325247" y="2277007"/>
            <a:ext cx="2356960" cy="193493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88B9B87-D860-48C2-AADC-B7D0EF77D49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1010" t="14610" r="26596" b="11357"/>
          <a:stretch/>
        </p:blipFill>
        <p:spPr>
          <a:xfrm>
            <a:off x="9044616" y="2209785"/>
            <a:ext cx="2809137" cy="187492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82A46D9-CB1B-4952-B829-3BCE6B32B83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4840" t="15177" r="30505" b="19291"/>
          <a:stretch/>
        </p:blipFill>
        <p:spPr>
          <a:xfrm>
            <a:off x="882860" y="1815034"/>
            <a:ext cx="2393003" cy="161396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5D3FF07-6CF3-463D-8F77-EBC0FE1ED23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963" t="13333" r="29787" b="10658"/>
          <a:stretch/>
        </p:blipFill>
        <p:spPr>
          <a:xfrm>
            <a:off x="3703737" y="299954"/>
            <a:ext cx="2356960" cy="179149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A6405E6-C041-4A25-97FF-53045ABD96D4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1942" t="13050" r="37287" b="16936"/>
          <a:stretch/>
        </p:blipFill>
        <p:spPr>
          <a:xfrm>
            <a:off x="3993352" y="2464749"/>
            <a:ext cx="1614406" cy="155945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0AE4835-3B00-4A5A-B5DC-559DE175C41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9946" t="14469" r="36011" b="11562"/>
          <a:stretch/>
        </p:blipFill>
        <p:spPr>
          <a:xfrm>
            <a:off x="9338789" y="4257774"/>
            <a:ext cx="2280612" cy="215454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0E70866-C5DA-4DA3-AA80-F09AA964CFC5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7313" t="13758" r="30742" b="11632"/>
          <a:stretch/>
        </p:blipFill>
        <p:spPr>
          <a:xfrm>
            <a:off x="6500322" y="4225960"/>
            <a:ext cx="2780108" cy="224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9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755</Words>
  <Application>Microsoft Office PowerPoint</Application>
  <PresentationFormat>Широкоэкранный</PresentationFormat>
  <Paragraphs>116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Кинцель</dc:creator>
  <cp:lastModifiedBy>Наталья Кинцель</cp:lastModifiedBy>
  <cp:revision>46</cp:revision>
  <dcterms:created xsi:type="dcterms:W3CDTF">2020-12-16T15:18:36Z</dcterms:created>
  <dcterms:modified xsi:type="dcterms:W3CDTF">2021-12-01T18:27:46Z</dcterms:modified>
</cp:coreProperties>
</file>