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changesInfos/changesInfo1.xml" ContentType="application/vnd.ms-powerpoint.changesinfo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6323" autoAdjust="0"/>
  </p:normalViewPr>
  <p:slideViewPr>
    <p:cSldViewPr snapToGrid="0">
      <p:cViewPr varScale="1">
        <p:scale>
          <a:sx n="65" d="100"/>
          <a:sy n="65" d="100"/>
        </p:scale>
        <p:origin x="-102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ka16-92@outlook.com" userId="dd7564f5e143f9a6" providerId="LiveId" clId="{CCA2FC5C-85F6-4305-A30B-C5EA899FAF65}"/>
    <pc:docChg chg="undo custSel modSld">
      <pc:chgData name="iriska16-92@outlook.com" userId="dd7564f5e143f9a6" providerId="LiveId" clId="{CCA2FC5C-85F6-4305-A30B-C5EA899FAF65}" dt="2021-11-06T12:13:10.922" v="1095" actId="14100"/>
      <pc:docMkLst>
        <pc:docMk/>
      </pc:docMkLst>
      <pc:sldChg chg="modSp">
        <pc:chgData name="iriska16-92@outlook.com" userId="dd7564f5e143f9a6" providerId="LiveId" clId="{CCA2FC5C-85F6-4305-A30B-C5EA899FAF65}" dt="2021-11-06T11:46:04.455" v="927" actId="207"/>
        <pc:sldMkLst>
          <pc:docMk/>
          <pc:sldMk cId="1326491330" sldId="257"/>
        </pc:sldMkLst>
        <pc:graphicFrameChg chg="modGraphic">
          <ac:chgData name="iriska16-92@outlook.com" userId="dd7564f5e143f9a6" providerId="LiveId" clId="{CCA2FC5C-85F6-4305-A30B-C5EA899FAF65}" dt="2021-11-06T11:46:04.455" v="927" actId="207"/>
          <ac:graphicFrameMkLst>
            <pc:docMk/>
            <pc:sldMk cId="1326491330" sldId="257"/>
            <ac:graphicFrameMk id="2" creationId="{00000000-0000-0000-0000-000000000000}"/>
          </ac:graphicFrameMkLst>
        </pc:graphicFrameChg>
      </pc:sldChg>
      <pc:sldChg chg="modSp">
        <pc:chgData name="iriska16-92@outlook.com" userId="dd7564f5e143f9a6" providerId="LiveId" clId="{CCA2FC5C-85F6-4305-A30B-C5EA899FAF65}" dt="2021-11-06T11:28:52.816" v="668" actId="113"/>
        <pc:sldMkLst>
          <pc:docMk/>
          <pc:sldMk cId="283771517" sldId="258"/>
        </pc:sldMkLst>
        <pc:spChg chg="mod">
          <ac:chgData name="iriska16-92@outlook.com" userId="dd7564f5e143f9a6" providerId="LiveId" clId="{CCA2FC5C-85F6-4305-A30B-C5EA899FAF65}" dt="2021-11-06T11:28:52.816" v="668" actId="113"/>
          <ac:spMkLst>
            <pc:docMk/>
            <pc:sldMk cId="283771517" sldId="258"/>
            <ac:spMk id="3" creationId="{00000000-0000-0000-0000-000000000000}"/>
          </ac:spMkLst>
        </pc:spChg>
      </pc:sldChg>
      <pc:sldChg chg="addSp delSp modSp">
        <pc:chgData name="iriska16-92@outlook.com" userId="dd7564f5e143f9a6" providerId="LiveId" clId="{CCA2FC5C-85F6-4305-A30B-C5EA899FAF65}" dt="2021-11-06T12:13:10.922" v="1095" actId="14100"/>
        <pc:sldMkLst>
          <pc:docMk/>
          <pc:sldMk cId="1829721610" sldId="259"/>
        </pc:sldMkLst>
        <pc:spChg chg="mod">
          <ac:chgData name="iriska16-92@outlook.com" userId="dd7564f5e143f9a6" providerId="LiveId" clId="{CCA2FC5C-85F6-4305-A30B-C5EA899FAF65}" dt="2021-11-06T11:59:24.814" v="1008" actId="1076"/>
          <ac:spMkLst>
            <pc:docMk/>
            <pc:sldMk cId="1829721610" sldId="259"/>
            <ac:spMk id="4" creationId="{00000000-0000-0000-0000-000000000000}"/>
          </ac:spMkLst>
        </pc:spChg>
        <pc:picChg chg="add del mod">
          <ac:chgData name="iriska16-92@outlook.com" userId="dd7564f5e143f9a6" providerId="LiveId" clId="{CCA2FC5C-85F6-4305-A30B-C5EA899FAF65}" dt="2021-11-06T11:58:59.153" v="1000"/>
          <ac:picMkLst>
            <pc:docMk/>
            <pc:sldMk cId="1829721610" sldId="259"/>
            <ac:picMk id="1026" creationId="{12740E95-5727-463B-81A2-8EAAE1B65E66}"/>
          </ac:picMkLst>
        </pc:picChg>
        <pc:picChg chg="add mod">
          <ac:chgData name="iriska16-92@outlook.com" userId="dd7564f5e143f9a6" providerId="LiveId" clId="{CCA2FC5C-85F6-4305-A30B-C5EA899FAF65}" dt="2021-11-06T12:13:10.922" v="1095" actId="14100"/>
          <ac:picMkLst>
            <pc:docMk/>
            <pc:sldMk cId="1829721610" sldId="259"/>
            <ac:picMk id="1028" creationId="{BAA2D0F4-6AC6-4C85-AAA1-5BF1625FCBC8}"/>
          </ac:picMkLst>
        </pc:picChg>
      </pc:sldChg>
      <pc:sldChg chg="modSp">
        <pc:chgData name="iriska16-92@outlook.com" userId="dd7564f5e143f9a6" providerId="LiveId" clId="{CCA2FC5C-85F6-4305-A30B-C5EA899FAF65}" dt="2021-11-06T11:29:07.655" v="670" actId="113"/>
        <pc:sldMkLst>
          <pc:docMk/>
          <pc:sldMk cId="139179301" sldId="260"/>
        </pc:sldMkLst>
        <pc:spChg chg="mod">
          <ac:chgData name="iriska16-92@outlook.com" userId="dd7564f5e143f9a6" providerId="LiveId" clId="{CCA2FC5C-85F6-4305-A30B-C5EA899FAF65}" dt="2021-11-06T11:29:07.655" v="670" actId="113"/>
          <ac:spMkLst>
            <pc:docMk/>
            <pc:sldMk cId="139179301" sldId="260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29:19.209" v="672" actId="113"/>
        <pc:sldMkLst>
          <pc:docMk/>
          <pc:sldMk cId="2709855658" sldId="261"/>
        </pc:sldMkLst>
        <pc:spChg chg="mod">
          <ac:chgData name="iriska16-92@outlook.com" userId="dd7564f5e143f9a6" providerId="LiveId" clId="{CCA2FC5C-85F6-4305-A30B-C5EA899FAF65}" dt="2021-11-06T11:29:19.209" v="672" actId="113"/>
          <ac:spMkLst>
            <pc:docMk/>
            <pc:sldMk cId="2709855658" sldId="261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56:03.798" v="964" actId="20577"/>
        <pc:sldMkLst>
          <pc:docMk/>
          <pc:sldMk cId="1545743980" sldId="262"/>
        </pc:sldMkLst>
        <pc:spChg chg="mod">
          <ac:chgData name="iriska16-92@outlook.com" userId="dd7564f5e143f9a6" providerId="LiveId" clId="{CCA2FC5C-85F6-4305-A30B-C5EA899FAF65}" dt="2021-11-06T11:56:03.798" v="964" actId="20577"/>
          <ac:spMkLst>
            <pc:docMk/>
            <pc:sldMk cId="1545743980" sldId="262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29:13.539" v="671" actId="113"/>
        <pc:sldMkLst>
          <pc:docMk/>
          <pc:sldMk cId="3081528131" sldId="263"/>
        </pc:sldMkLst>
        <pc:spChg chg="mod">
          <ac:chgData name="iriska16-92@outlook.com" userId="dd7564f5e143f9a6" providerId="LiveId" clId="{CCA2FC5C-85F6-4305-A30B-C5EA899FAF65}" dt="2021-11-06T11:29:13.539" v="671" actId="113"/>
          <ac:spMkLst>
            <pc:docMk/>
            <pc:sldMk cId="3081528131" sldId="263"/>
            <ac:spMk id="4" creationId="{00000000-0000-0000-0000-000000000000}"/>
          </ac:spMkLst>
        </pc:spChg>
      </pc:sldChg>
      <pc:sldChg chg="addSp modSp">
        <pc:chgData name="iriska16-92@outlook.com" userId="dd7564f5e143f9a6" providerId="LiveId" clId="{CCA2FC5C-85F6-4305-A30B-C5EA899FAF65}" dt="2021-11-06T12:00:49.751" v="1015" actId="14100"/>
        <pc:sldMkLst>
          <pc:docMk/>
          <pc:sldMk cId="863033329" sldId="264"/>
        </pc:sldMkLst>
        <pc:spChg chg="mod">
          <ac:chgData name="iriska16-92@outlook.com" userId="dd7564f5e143f9a6" providerId="LiveId" clId="{CCA2FC5C-85F6-4305-A30B-C5EA899FAF65}" dt="2021-11-06T12:00:49.751" v="1015" actId="14100"/>
          <ac:spMkLst>
            <pc:docMk/>
            <pc:sldMk cId="863033329" sldId="264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0:44.430" v="1014" actId="1076"/>
          <ac:picMkLst>
            <pc:docMk/>
            <pc:sldMk cId="863033329" sldId="264"/>
            <ac:picMk id="2050" creationId="{71647268-7502-4078-BEA1-57033D64A997}"/>
          </ac:picMkLst>
        </pc:picChg>
      </pc:sldChg>
      <pc:sldChg chg="modSp">
        <pc:chgData name="iriska16-92@outlook.com" userId="dd7564f5e143f9a6" providerId="LiveId" clId="{CCA2FC5C-85F6-4305-A30B-C5EA899FAF65}" dt="2021-11-06T11:30:56.576" v="691" actId="113"/>
        <pc:sldMkLst>
          <pc:docMk/>
          <pc:sldMk cId="359788299" sldId="265"/>
        </pc:sldMkLst>
        <pc:spChg chg="mod">
          <ac:chgData name="iriska16-92@outlook.com" userId="dd7564f5e143f9a6" providerId="LiveId" clId="{CCA2FC5C-85F6-4305-A30B-C5EA899FAF65}" dt="2021-11-06T11:30:56.576" v="691" actId="113"/>
          <ac:spMkLst>
            <pc:docMk/>
            <pc:sldMk cId="359788299" sldId="265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32:05.299" v="722" actId="207"/>
        <pc:sldMkLst>
          <pc:docMk/>
          <pc:sldMk cId="2970890990" sldId="266"/>
        </pc:sldMkLst>
        <pc:spChg chg="mod">
          <ac:chgData name="iriska16-92@outlook.com" userId="dd7564f5e143f9a6" providerId="LiveId" clId="{CCA2FC5C-85F6-4305-A30B-C5EA899FAF65}" dt="2021-11-06T11:32:05.299" v="722" actId="207"/>
          <ac:spMkLst>
            <pc:docMk/>
            <pc:sldMk cId="2970890990" sldId="266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33:01.497" v="734" actId="1076"/>
        <pc:sldMkLst>
          <pc:docMk/>
          <pc:sldMk cId="3105295236" sldId="267"/>
        </pc:sldMkLst>
        <pc:spChg chg="mod">
          <ac:chgData name="iriska16-92@outlook.com" userId="dd7564f5e143f9a6" providerId="LiveId" clId="{CCA2FC5C-85F6-4305-A30B-C5EA899FAF65}" dt="2021-11-06T11:33:01.497" v="734" actId="1076"/>
          <ac:spMkLst>
            <pc:docMk/>
            <pc:sldMk cId="3105295236" sldId="267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33:57.391" v="745" actId="1076"/>
        <pc:sldMkLst>
          <pc:docMk/>
          <pc:sldMk cId="2506371570" sldId="268"/>
        </pc:sldMkLst>
        <pc:spChg chg="mod">
          <ac:chgData name="iriska16-92@outlook.com" userId="dd7564f5e143f9a6" providerId="LiveId" clId="{CCA2FC5C-85F6-4305-A30B-C5EA899FAF65}" dt="2021-11-06T11:33:57.391" v="745" actId="1076"/>
          <ac:spMkLst>
            <pc:docMk/>
            <pc:sldMk cId="2506371570" sldId="268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56:30.599" v="969" actId="1076"/>
        <pc:sldMkLst>
          <pc:docMk/>
          <pc:sldMk cId="2821074571" sldId="269"/>
        </pc:sldMkLst>
        <pc:spChg chg="mod">
          <ac:chgData name="iriska16-92@outlook.com" userId="dd7564f5e143f9a6" providerId="LiveId" clId="{CCA2FC5C-85F6-4305-A30B-C5EA899FAF65}" dt="2021-11-06T11:56:30.599" v="969" actId="1076"/>
          <ac:spMkLst>
            <pc:docMk/>
            <pc:sldMk cId="2821074571" sldId="269"/>
            <ac:spMk id="6" creationId="{00000000-0000-0000-0000-000000000000}"/>
          </ac:spMkLst>
        </pc:spChg>
      </pc:sldChg>
      <pc:sldChg chg="addSp modSp">
        <pc:chgData name="iriska16-92@outlook.com" userId="dd7564f5e143f9a6" providerId="LiveId" clId="{CCA2FC5C-85F6-4305-A30B-C5EA899FAF65}" dt="2021-11-06T12:02:13.211" v="1022" actId="1076"/>
        <pc:sldMkLst>
          <pc:docMk/>
          <pc:sldMk cId="4124894289" sldId="270"/>
        </pc:sldMkLst>
        <pc:spChg chg="mod">
          <ac:chgData name="iriska16-92@outlook.com" userId="dd7564f5e143f9a6" providerId="LiveId" clId="{CCA2FC5C-85F6-4305-A30B-C5EA899FAF65}" dt="2021-11-06T12:02:13.211" v="1022" actId="1076"/>
          <ac:spMkLst>
            <pc:docMk/>
            <pc:sldMk cId="4124894289" sldId="270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2:06.553" v="1021" actId="1076"/>
          <ac:picMkLst>
            <pc:docMk/>
            <pc:sldMk cId="4124894289" sldId="270"/>
            <ac:picMk id="3074" creationId="{11689160-AB43-42D0-ADA4-D66AB09D0A4B}"/>
          </ac:picMkLst>
        </pc:picChg>
      </pc:sldChg>
      <pc:sldChg chg="addSp modSp">
        <pc:chgData name="iriska16-92@outlook.com" userId="dd7564f5e143f9a6" providerId="LiveId" clId="{CCA2FC5C-85F6-4305-A30B-C5EA899FAF65}" dt="2021-11-06T12:03:20.027" v="1028" actId="1076"/>
        <pc:sldMkLst>
          <pc:docMk/>
          <pc:sldMk cId="3037581269" sldId="271"/>
        </pc:sldMkLst>
        <pc:spChg chg="mod">
          <ac:chgData name="iriska16-92@outlook.com" userId="dd7564f5e143f9a6" providerId="LiveId" clId="{CCA2FC5C-85F6-4305-A30B-C5EA899FAF65}" dt="2021-11-06T12:03:16.253" v="1027" actId="1076"/>
          <ac:spMkLst>
            <pc:docMk/>
            <pc:sldMk cId="3037581269" sldId="271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3:20.027" v="1028" actId="1076"/>
          <ac:picMkLst>
            <pc:docMk/>
            <pc:sldMk cId="3037581269" sldId="271"/>
            <ac:picMk id="4098" creationId="{979F4F06-BFA5-46A7-99FD-C9016310588A}"/>
          </ac:picMkLst>
        </pc:picChg>
      </pc:sldChg>
      <pc:sldChg chg="modSp">
        <pc:chgData name="iriska16-92@outlook.com" userId="dd7564f5e143f9a6" providerId="LiveId" clId="{CCA2FC5C-85F6-4305-A30B-C5EA899FAF65}" dt="2021-11-06T11:52:48.106" v="959" actId="20577"/>
        <pc:sldMkLst>
          <pc:docMk/>
          <pc:sldMk cId="1328340631" sldId="272"/>
        </pc:sldMkLst>
        <pc:spChg chg="mod">
          <ac:chgData name="iriska16-92@outlook.com" userId="dd7564f5e143f9a6" providerId="LiveId" clId="{CCA2FC5C-85F6-4305-A30B-C5EA899FAF65}" dt="2021-11-06T11:52:48.106" v="959" actId="20577"/>
          <ac:spMkLst>
            <pc:docMk/>
            <pc:sldMk cId="1328340631" sldId="272"/>
            <ac:spMk id="6" creationId="{00000000-0000-0000-0000-000000000000}"/>
          </ac:spMkLst>
        </pc:spChg>
      </pc:sldChg>
      <pc:sldChg chg="addSp delSp modSp">
        <pc:chgData name="iriska16-92@outlook.com" userId="dd7564f5e143f9a6" providerId="LiveId" clId="{CCA2FC5C-85F6-4305-A30B-C5EA899FAF65}" dt="2021-11-06T12:04:55.618" v="1037" actId="1076"/>
        <pc:sldMkLst>
          <pc:docMk/>
          <pc:sldMk cId="4149241963" sldId="273"/>
        </pc:sldMkLst>
        <pc:spChg chg="mod">
          <ac:chgData name="iriska16-92@outlook.com" userId="dd7564f5e143f9a6" providerId="LiveId" clId="{CCA2FC5C-85F6-4305-A30B-C5EA899FAF65}" dt="2021-11-06T12:04:53.305" v="1036" actId="1076"/>
          <ac:spMkLst>
            <pc:docMk/>
            <pc:sldMk cId="4149241963" sldId="273"/>
            <ac:spMk id="6" creationId="{00000000-0000-0000-0000-000000000000}"/>
          </ac:spMkLst>
        </pc:spChg>
        <pc:picChg chg="add del">
          <ac:chgData name="iriska16-92@outlook.com" userId="dd7564f5e143f9a6" providerId="LiveId" clId="{CCA2FC5C-85F6-4305-A30B-C5EA899FAF65}" dt="2021-11-06T12:04:07.086" v="1030"/>
          <ac:picMkLst>
            <pc:docMk/>
            <pc:sldMk cId="4149241963" sldId="273"/>
            <ac:picMk id="5122" creationId="{9427800D-9DD4-43D3-9CED-E4193B5EF18B}"/>
          </ac:picMkLst>
        </pc:picChg>
        <pc:picChg chg="add mod">
          <ac:chgData name="iriska16-92@outlook.com" userId="dd7564f5e143f9a6" providerId="LiveId" clId="{CCA2FC5C-85F6-4305-A30B-C5EA899FAF65}" dt="2021-11-06T12:04:55.618" v="1037" actId="1076"/>
          <ac:picMkLst>
            <pc:docMk/>
            <pc:sldMk cId="4149241963" sldId="273"/>
            <ac:picMk id="5124" creationId="{C685C076-FA3C-4CD6-A2E3-8D21727E6154}"/>
          </ac:picMkLst>
        </pc:picChg>
      </pc:sldChg>
      <pc:sldChg chg="modSp">
        <pc:chgData name="iriska16-92@outlook.com" userId="dd7564f5e143f9a6" providerId="LiveId" clId="{CCA2FC5C-85F6-4305-A30B-C5EA899FAF65}" dt="2021-11-06T11:37:06.667" v="793" actId="1076"/>
        <pc:sldMkLst>
          <pc:docMk/>
          <pc:sldMk cId="2624374520" sldId="274"/>
        </pc:sldMkLst>
        <pc:spChg chg="mod">
          <ac:chgData name="iriska16-92@outlook.com" userId="dd7564f5e143f9a6" providerId="LiveId" clId="{CCA2FC5C-85F6-4305-A30B-C5EA899FAF65}" dt="2021-11-06T11:37:06.667" v="793" actId="1076"/>
          <ac:spMkLst>
            <pc:docMk/>
            <pc:sldMk cId="2624374520" sldId="274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57:09.040" v="983" actId="20577"/>
        <pc:sldMkLst>
          <pc:docMk/>
          <pc:sldMk cId="1880308899" sldId="275"/>
        </pc:sldMkLst>
        <pc:spChg chg="mod">
          <ac:chgData name="iriska16-92@outlook.com" userId="dd7564f5e143f9a6" providerId="LiveId" clId="{CCA2FC5C-85F6-4305-A30B-C5EA899FAF65}" dt="2021-11-06T11:57:09.040" v="983" actId="20577"/>
          <ac:spMkLst>
            <pc:docMk/>
            <pc:sldMk cId="1880308899" sldId="275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56:57.290" v="976" actId="20577"/>
        <pc:sldMkLst>
          <pc:docMk/>
          <pc:sldMk cId="691093755" sldId="276"/>
        </pc:sldMkLst>
        <pc:spChg chg="mod">
          <ac:chgData name="iriska16-92@outlook.com" userId="dd7564f5e143f9a6" providerId="LiveId" clId="{CCA2FC5C-85F6-4305-A30B-C5EA899FAF65}" dt="2021-11-06T11:56:57.290" v="976" actId="20577"/>
          <ac:spMkLst>
            <pc:docMk/>
            <pc:sldMk cId="691093755" sldId="276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2:05:10.557" v="1039" actId="1076"/>
        <pc:sldMkLst>
          <pc:docMk/>
          <pc:sldMk cId="1616799742" sldId="277"/>
        </pc:sldMkLst>
        <pc:spChg chg="mod">
          <ac:chgData name="iriska16-92@outlook.com" userId="dd7564f5e143f9a6" providerId="LiveId" clId="{CCA2FC5C-85F6-4305-A30B-C5EA899FAF65}" dt="2021-11-06T12:05:10.557" v="1039" actId="1076"/>
          <ac:spMkLst>
            <pc:docMk/>
            <pc:sldMk cId="1616799742" sldId="277"/>
            <ac:spMk id="6" creationId="{00000000-0000-0000-0000-000000000000}"/>
          </ac:spMkLst>
        </pc:spChg>
      </pc:sldChg>
      <pc:sldChg chg="addSp modSp">
        <pc:chgData name="iriska16-92@outlook.com" userId="dd7564f5e143f9a6" providerId="LiveId" clId="{CCA2FC5C-85F6-4305-A30B-C5EA899FAF65}" dt="2021-11-06T12:06:15.091" v="1046" actId="1076"/>
        <pc:sldMkLst>
          <pc:docMk/>
          <pc:sldMk cId="3161000974" sldId="278"/>
        </pc:sldMkLst>
        <pc:spChg chg="mod">
          <ac:chgData name="iriska16-92@outlook.com" userId="dd7564f5e143f9a6" providerId="LiveId" clId="{CCA2FC5C-85F6-4305-A30B-C5EA899FAF65}" dt="2021-11-06T12:06:15.091" v="1046" actId="1076"/>
          <ac:spMkLst>
            <pc:docMk/>
            <pc:sldMk cId="3161000974" sldId="278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6:10.118" v="1045" actId="1076"/>
          <ac:picMkLst>
            <pc:docMk/>
            <pc:sldMk cId="3161000974" sldId="278"/>
            <ac:picMk id="6146" creationId="{8562395F-40F4-442A-8DC9-E7C212F9FC3E}"/>
          </ac:picMkLst>
        </pc:picChg>
      </pc:sldChg>
      <pc:sldChg chg="addSp modSp">
        <pc:chgData name="iriska16-92@outlook.com" userId="dd7564f5e143f9a6" providerId="LiveId" clId="{CCA2FC5C-85F6-4305-A30B-C5EA899FAF65}" dt="2021-11-06T12:06:59.572" v="1052" actId="1076"/>
        <pc:sldMkLst>
          <pc:docMk/>
          <pc:sldMk cId="3979184094" sldId="279"/>
        </pc:sldMkLst>
        <pc:spChg chg="mod">
          <ac:chgData name="iriska16-92@outlook.com" userId="dd7564f5e143f9a6" providerId="LiveId" clId="{CCA2FC5C-85F6-4305-A30B-C5EA899FAF65}" dt="2021-11-06T12:06:55.868" v="1051" actId="1076"/>
          <ac:spMkLst>
            <pc:docMk/>
            <pc:sldMk cId="3979184094" sldId="279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6:59.572" v="1052" actId="1076"/>
          <ac:picMkLst>
            <pc:docMk/>
            <pc:sldMk cId="3979184094" sldId="279"/>
            <ac:picMk id="7170" creationId="{8924FF14-E32B-4F57-8D62-8BAFB494E695}"/>
          </ac:picMkLst>
        </pc:picChg>
      </pc:sldChg>
      <pc:sldChg chg="modSp">
        <pc:chgData name="iriska16-92@outlook.com" userId="dd7564f5e143f9a6" providerId="LiveId" clId="{CCA2FC5C-85F6-4305-A30B-C5EA899FAF65}" dt="2021-11-06T11:49:06.876" v="937" actId="20577"/>
        <pc:sldMkLst>
          <pc:docMk/>
          <pc:sldMk cId="2797614010" sldId="280"/>
        </pc:sldMkLst>
        <pc:spChg chg="mod">
          <ac:chgData name="iriska16-92@outlook.com" userId="dd7564f5e143f9a6" providerId="LiveId" clId="{CCA2FC5C-85F6-4305-A30B-C5EA899FAF65}" dt="2021-11-06T11:49:06.876" v="937" actId="20577"/>
          <ac:spMkLst>
            <pc:docMk/>
            <pc:sldMk cId="2797614010" sldId="280"/>
            <ac:spMk id="6" creationId="{00000000-0000-0000-0000-000000000000}"/>
          </ac:spMkLst>
        </pc:spChg>
      </pc:sldChg>
      <pc:sldChg chg="addSp delSp modSp">
        <pc:chgData name="iriska16-92@outlook.com" userId="dd7564f5e143f9a6" providerId="LiveId" clId="{CCA2FC5C-85F6-4305-A30B-C5EA899FAF65}" dt="2021-11-06T11:49:23.521" v="940" actId="20577"/>
        <pc:sldMkLst>
          <pc:docMk/>
          <pc:sldMk cId="1444477921" sldId="281"/>
        </pc:sldMkLst>
        <pc:spChg chg="add del">
          <ac:chgData name="iriska16-92@outlook.com" userId="dd7564f5e143f9a6" providerId="LiveId" clId="{CCA2FC5C-85F6-4305-A30B-C5EA899FAF65}" dt="2021-11-06T11:05:15.618" v="411"/>
          <ac:spMkLst>
            <pc:docMk/>
            <pc:sldMk cId="1444477921" sldId="281"/>
            <ac:spMk id="3" creationId="{8FD86055-A1A3-49A4-BFDD-B5EE521EBB97}"/>
          </ac:spMkLst>
        </pc:spChg>
        <pc:spChg chg="add del">
          <ac:chgData name="iriska16-92@outlook.com" userId="dd7564f5e143f9a6" providerId="LiveId" clId="{CCA2FC5C-85F6-4305-A30B-C5EA899FAF65}" dt="2021-11-06T11:05:24.437" v="413"/>
          <ac:spMkLst>
            <pc:docMk/>
            <pc:sldMk cId="1444477921" sldId="281"/>
            <ac:spMk id="6" creationId="{1CF4B46D-84BB-40DC-8535-9ACA06DC6062}"/>
          </ac:spMkLst>
        </pc:spChg>
        <pc:spChg chg="mod">
          <ac:chgData name="iriska16-92@outlook.com" userId="dd7564f5e143f9a6" providerId="LiveId" clId="{CCA2FC5C-85F6-4305-A30B-C5EA899FAF65}" dt="2021-11-06T11:49:23.521" v="940" actId="20577"/>
          <ac:spMkLst>
            <pc:docMk/>
            <pc:sldMk cId="1444477921" sldId="281"/>
            <ac:spMk id="7" creationId="{00000000-0000-0000-0000-000000000000}"/>
          </ac:spMkLst>
        </pc:spChg>
        <pc:graphicFrameChg chg="add del">
          <ac:chgData name="iriska16-92@outlook.com" userId="dd7564f5e143f9a6" providerId="LiveId" clId="{CCA2FC5C-85F6-4305-A30B-C5EA899FAF65}" dt="2021-11-06T11:05:15.618" v="411"/>
          <ac:graphicFrameMkLst>
            <pc:docMk/>
            <pc:sldMk cId="1444477921" sldId="281"/>
            <ac:graphicFrameMk id="2" creationId="{5D7D7046-EA60-4666-8338-1E70011CED2A}"/>
          </ac:graphicFrameMkLst>
        </pc:graphicFrameChg>
        <pc:graphicFrameChg chg="add del">
          <ac:chgData name="iriska16-92@outlook.com" userId="dd7564f5e143f9a6" providerId="LiveId" clId="{CCA2FC5C-85F6-4305-A30B-C5EA899FAF65}" dt="2021-11-06T11:05:24.437" v="413"/>
          <ac:graphicFrameMkLst>
            <pc:docMk/>
            <pc:sldMk cId="1444477921" sldId="281"/>
            <ac:graphicFrameMk id="4" creationId="{AC356841-9D51-44F4-B605-88E2D9594342}"/>
          </ac:graphicFrameMkLst>
        </pc:graphicFrameChg>
      </pc:sldChg>
      <pc:sldChg chg="modSp">
        <pc:chgData name="iriska16-92@outlook.com" userId="dd7564f5e143f9a6" providerId="LiveId" clId="{CCA2FC5C-85F6-4305-A30B-C5EA899FAF65}" dt="2021-11-06T11:37:51.015" v="805" actId="1076"/>
        <pc:sldMkLst>
          <pc:docMk/>
          <pc:sldMk cId="4214541656" sldId="282"/>
        </pc:sldMkLst>
        <pc:spChg chg="mod">
          <ac:chgData name="iriska16-92@outlook.com" userId="dd7564f5e143f9a6" providerId="LiveId" clId="{CCA2FC5C-85F6-4305-A30B-C5EA899FAF65}" dt="2021-11-06T11:37:51.015" v="805" actId="1076"/>
          <ac:spMkLst>
            <pc:docMk/>
            <pc:sldMk cId="4214541656" sldId="282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40:14.141" v="844" actId="1076"/>
        <pc:sldMkLst>
          <pc:docMk/>
          <pc:sldMk cId="2366987071" sldId="283"/>
        </pc:sldMkLst>
        <pc:spChg chg="mod">
          <ac:chgData name="iriska16-92@outlook.com" userId="dd7564f5e143f9a6" providerId="LiveId" clId="{CCA2FC5C-85F6-4305-A30B-C5EA899FAF65}" dt="2021-11-06T11:40:14.141" v="844" actId="1076"/>
          <ac:spMkLst>
            <pc:docMk/>
            <pc:sldMk cId="2366987071" sldId="283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38:42.917" v="821" actId="1076"/>
        <pc:sldMkLst>
          <pc:docMk/>
          <pc:sldMk cId="2227995477" sldId="284"/>
        </pc:sldMkLst>
        <pc:spChg chg="mod">
          <ac:chgData name="iriska16-92@outlook.com" userId="dd7564f5e143f9a6" providerId="LiveId" clId="{CCA2FC5C-85F6-4305-A30B-C5EA899FAF65}" dt="2021-11-06T11:38:42.917" v="821" actId="1076"/>
          <ac:spMkLst>
            <pc:docMk/>
            <pc:sldMk cId="2227995477" sldId="284"/>
            <ac:spMk id="7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39:26.763" v="833" actId="207"/>
        <pc:sldMkLst>
          <pc:docMk/>
          <pc:sldMk cId="70518432" sldId="285"/>
        </pc:sldMkLst>
        <pc:spChg chg="mod">
          <ac:chgData name="iriska16-92@outlook.com" userId="dd7564f5e143f9a6" providerId="LiveId" clId="{CCA2FC5C-85F6-4305-A30B-C5EA899FAF65}" dt="2021-11-06T11:39:26.763" v="833" actId="207"/>
          <ac:spMkLst>
            <pc:docMk/>
            <pc:sldMk cId="70518432" sldId="285"/>
            <ac:spMk id="6" creationId="{00000000-0000-0000-0000-000000000000}"/>
          </ac:spMkLst>
        </pc:spChg>
      </pc:sldChg>
      <pc:sldChg chg="addSp modSp">
        <pc:chgData name="iriska16-92@outlook.com" userId="dd7564f5e143f9a6" providerId="LiveId" clId="{CCA2FC5C-85F6-4305-A30B-C5EA899FAF65}" dt="2021-11-06T12:07:47.786" v="1056" actId="1076"/>
        <pc:sldMkLst>
          <pc:docMk/>
          <pc:sldMk cId="2008555763" sldId="286"/>
        </pc:sldMkLst>
        <pc:spChg chg="mod">
          <ac:chgData name="iriska16-92@outlook.com" userId="dd7564f5e143f9a6" providerId="LiveId" clId="{CCA2FC5C-85F6-4305-A30B-C5EA899FAF65}" dt="2021-11-06T12:07:47.786" v="1056" actId="1076"/>
          <ac:spMkLst>
            <pc:docMk/>
            <pc:sldMk cId="2008555763" sldId="286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7:43.924" v="1055" actId="1076"/>
          <ac:picMkLst>
            <pc:docMk/>
            <pc:sldMk cId="2008555763" sldId="286"/>
            <ac:picMk id="8194" creationId="{AB949C85-3DC8-48F5-8A50-1506B46796CF}"/>
          </ac:picMkLst>
        </pc:picChg>
      </pc:sldChg>
      <pc:sldChg chg="addSp modSp">
        <pc:chgData name="iriska16-92@outlook.com" userId="dd7564f5e143f9a6" providerId="LiveId" clId="{CCA2FC5C-85F6-4305-A30B-C5EA899FAF65}" dt="2021-11-06T12:08:39.972" v="1064" actId="1076"/>
        <pc:sldMkLst>
          <pc:docMk/>
          <pc:sldMk cId="2475330328" sldId="287"/>
        </pc:sldMkLst>
        <pc:spChg chg="mod">
          <ac:chgData name="iriska16-92@outlook.com" userId="dd7564f5e143f9a6" providerId="LiveId" clId="{CCA2FC5C-85F6-4305-A30B-C5EA899FAF65}" dt="2021-11-06T12:08:39.972" v="1064" actId="1076"/>
          <ac:spMkLst>
            <pc:docMk/>
            <pc:sldMk cId="2475330328" sldId="287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8:33.947" v="1061" actId="1076"/>
          <ac:picMkLst>
            <pc:docMk/>
            <pc:sldMk cId="2475330328" sldId="287"/>
            <ac:picMk id="9218" creationId="{B65C6C6D-054A-44AB-8D74-90D28664E8AE}"/>
          </ac:picMkLst>
        </pc:picChg>
      </pc:sldChg>
      <pc:sldChg chg="modSp">
        <pc:chgData name="iriska16-92@outlook.com" userId="dd7564f5e143f9a6" providerId="LiveId" clId="{CCA2FC5C-85F6-4305-A30B-C5EA899FAF65}" dt="2021-11-06T11:39:48.045" v="837" actId="2711"/>
        <pc:sldMkLst>
          <pc:docMk/>
          <pc:sldMk cId="2867661784" sldId="288"/>
        </pc:sldMkLst>
        <pc:spChg chg="mod">
          <ac:chgData name="iriska16-92@outlook.com" userId="dd7564f5e143f9a6" providerId="LiveId" clId="{CCA2FC5C-85F6-4305-A30B-C5EA899FAF65}" dt="2021-11-06T11:39:48.045" v="837" actId="2711"/>
          <ac:spMkLst>
            <pc:docMk/>
            <pc:sldMk cId="2867661784" sldId="288"/>
            <ac:spMk id="7" creationId="{00000000-0000-0000-0000-000000000000}"/>
          </ac:spMkLst>
        </pc:spChg>
      </pc:sldChg>
      <pc:sldChg chg="addSp modSp">
        <pc:chgData name="iriska16-92@outlook.com" userId="dd7564f5e143f9a6" providerId="LiveId" clId="{CCA2FC5C-85F6-4305-A30B-C5EA899FAF65}" dt="2021-11-06T12:09:35.165" v="1072" actId="1076"/>
        <pc:sldMkLst>
          <pc:docMk/>
          <pc:sldMk cId="92890002" sldId="289"/>
        </pc:sldMkLst>
        <pc:spChg chg="mod">
          <ac:chgData name="iriska16-92@outlook.com" userId="dd7564f5e143f9a6" providerId="LiveId" clId="{CCA2FC5C-85F6-4305-A30B-C5EA899FAF65}" dt="2021-11-06T12:09:35.165" v="1072" actId="1076"/>
          <ac:spMkLst>
            <pc:docMk/>
            <pc:sldMk cId="92890002" sldId="289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09:20.799" v="1068" actId="1076"/>
          <ac:picMkLst>
            <pc:docMk/>
            <pc:sldMk cId="92890002" sldId="289"/>
            <ac:picMk id="10242" creationId="{AAD513F1-C4EF-46A6-BCDE-C189ECB5C44A}"/>
          </ac:picMkLst>
        </pc:picChg>
      </pc:sldChg>
      <pc:sldChg chg="modSp">
        <pc:chgData name="iriska16-92@outlook.com" userId="dd7564f5e143f9a6" providerId="LiveId" clId="{CCA2FC5C-85F6-4305-A30B-C5EA899FAF65}" dt="2021-11-06T11:57:41.236" v="987" actId="20577"/>
        <pc:sldMkLst>
          <pc:docMk/>
          <pc:sldMk cId="2512967590" sldId="290"/>
        </pc:sldMkLst>
        <pc:spChg chg="mod">
          <ac:chgData name="iriska16-92@outlook.com" userId="dd7564f5e143f9a6" providerId="LiveId" clId="{CCA2FC5C-85F6-4305-A30B-C5EA899FAF65}" dt="2021-11-06T11:57:41.236" v="987" actId="20577"/>
          <ac:spMkLst>
            <pc:docMk/>
            <pc:sldMk cId="2512967590" sldId="290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41:04.683" v="858" actId="1076"/>
        <pc:sldMkLst>
          <pc:docMk/>
          <pc:sldMk cId="3518932119" sldId="291"/>
        </pc:sldMkLst>
        <pc:spChg chg="mod">
          <ac:chgData name="iriska16-92@outlook.com" userId="dd7564f5e143f9a6" providerId="LiveId" clId="{CCA2FC5C-85F6-4305-A30B-C5EA899FAF65}" dt="2021-11-06T11:41:04.683" v="858" actId="1076"/>
          <ac:spMkLst>
            <pc:docMk/>
            <pc:sldMk cId="3518932119" sldId="291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41:54.819" v="872" actId="1076"/>
        <pc:sldMkLst>
          <pc:docMk/>
          <pc:sldMk cId="90683746" sldId="292"/>
        </pc:sldMkLst>
        <pc:spChg chg="mod">
          <ac:chgData name="iriska16-92@outlook.com" userId="dd7564f5e143f9a6" providerId="LiveId" clId="{CCA2FC5C-85F6-4305-A30B-C5EA899FAF65}" dt="2021-11-06T11:41:54.819" v="872" actId="1076"/>
          <ac:spMkLst>
            <pc:docMk/>
            <pc:sldMk cId="90683746" sldId="292"/>
            <ac:spMk id="6" creationId="{00000000-0000-0000-0000-000000000000}"/>
          </ac:spMkLst>
        </pc:spChg>
      </pc:sldChg>
      <pc:sldChg chg="modSp">
        <pc:chgData name="iriska16-92@outlook.com" userId="dd7564f5e143f9a6" providerId="LiveId" clId="{CCA2FC5C-85F6-4305-A30B-C5EA899FAF65}" dt="2021-11-06T11:42:57.343" v="891" actId="255"/>
        <pc:sldMkLst>
          <pc:docMk/>
          <pc:sldMk cId="3031427026" sldId="293"/>
        </pc:sldMkLst>
        <pc:spChg chg="mod">
          <ac:chgData name="iriska16-92@outlook.com" userId="dd7564f5e143f9a6" providerId="LiveId" clId="{CCA2FC5C-85F6-4305-A30B-C5EA899FAF65}" dt="2021-11-06T11:42:57.343" v="891" actId="255"/>
          <ac:spMkLst>
            <pc:docMk/>
            <pc:sldMk cId="3031427026" sldId="293"/>
            <ac:spMk id="6" creationId="{00000000-0000-0000-0000-000000000000}"/>
          </ac:spMkLst>
        </pc:spChg>
      </pc:sldChg>
      <pc:sldChg chg="addSp modSp">
        <pc:chgData name="iriska16-92@outlook.com" userId="dd7564f5e143f9a6" providerId="LiveId" clId="{CCA2FC5C-85F6-4305-A30B-C5EA899FAF65}" dt="2021-11-06T12:11:07.739" v="1087" actId="14100"/>
        <pc:sldMkLst>
          <pc:docMk/>
          <pc:sldMk cId="3773731093" sldId="294"/>
        </pc:sldMkLst>
        <pc:spChg chg="mod">
          <ac:chgData name="iriska16-92@outlook.com" userId="dd7564f5e143f9a6" providerId="LiveId" clId="{CCA2FC5C-85F6-4305-A30B-C5EA899FAF65}" dt="2021-11-06T12:11:00.248" v="1085" actId="1076"/>
          <ac:spMkLst>
            <pc:docMk/>
            <pc:sldMk cId="3773731093" sldId="294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11:07.739" v="1087" actId="14100"/>
          <ac:picMkLst>
            <pc:docMk/>
            <pc:sldMk cId="3773731093" sldId="294"/>
            <ac:picMk id="11266" creationId="{A10C131B-B3AB-448D-A583-A2C2A28A9D0F}"/>
          </ac:picMkLst>
        </pc:picChg>
      </pc:sldChg>
      <pc:sldChg chg="modSp">
        <pc:chgData name="iriska16-92@outlook.com" userId="dd7564f5e143f9a6" providerId="LiveId" clId="{CCA2FC5C-85F6-4305-A30B-C5EA899FAF65}" dt="2021-11-06T11:42:23.689" v="883" actId="20577"/>
        <pc:sldMkLst>
          <pc:docMk/>
          <pc:sldMk cId="3723821056" sldId="295"/>
        </pc:sldMkLst>
        <pc:spChg chg="mod">
          <ac:chgData name="iriska16-92@outlook.com" userId="dd7564f5e143f9a6" providerId="LiveId" clId="{CCA2FC5C-85F6-4305-A30B-C5EA899FAF65}" dt="2021-11-06T11:42:23.689" v="883" actId="20577"/>
          <ac:spMkLst>
            <pc:docMk/>
            <pc:sldMk cId="3723821056" sldId="295"/>
            <ac:spMk id="6" creationId="{00000000-0000-0000-0000-000000000000}"/>
          </ac:spMkLst>
        </pc:spChg>
      </pc:sldChg>
      <pc:sldChg chg="addSp modSp">
        <pc:chgData name="iriska16-92@outlook.com" userId="dd7564f5e143f9a6" providerId="LiveId" clId="{CCA2FC5C-85F6-4305-A30B-C5EA899FAF65}" dt="2021-11-06T12:12:08.957" v="1094" actId="14100"/>
        <pc:sldMkLst>
          <pc:docMk/>
          <pc:sldMk cId="2543788187" sldId="296"/>
        </pc:sldMkLst>
        <pc:spChg chg="mod">
          <ac:chgData name="iriska16-92@outlook.com" userId="dd7564f5e143f9a6" providerId="LiveId" clId="{CCA2FC5C-85F6-4305-A30B-C5EA899FAF65}" dt="2021-11-06T12:11:54.323" v="1089" actId="1076"/>
          <ac:spMkLst>
            <pc:docMk/>
            <pc:sldMk cId="2543788187" sldId="296"/>
            <ac:spMk id="6" creationId="{00000000-0000-0000-0000-000000000000}"/>
          </ac:spMkLst>
        </pc:spChg>
        <pc:picChg chg="add mod">
          <ac:chgData name="iriska16-92@outlook.com" userId="dd7564f5e143f9a6" providerId="LiveId" clId="{CCA2FC5C-85F6-4305-A30B-C5EA899FAF65}" dt="2021-11-06T12:12:08.957" v="1094" actId="14100"/>
          <ac:picMkLst>
            <pc:docMk/>
            <pc:sldMk cId="2543788187" sldId="296"/>
            <ac:picMk id="12290" creationId="{FDD87317-5190-435E-A7A9-32733776AF7E}"/>
          </ac:picMkLst>
        </pc:picChg>
      </pc:sldChg>
      <pc:sldChg chg="modSp">
        <pc:chgData name="iriska16-92@outlook.com" userId="dd7564f5e143f9a6" providerId="LiveId" clId="{CCA2FC5C-85F6-4305-A30B-C5EA899FAF65}" dt="2021-11-06T11:50:24.832" v="951" actId="20577"/>
        <pc:sldMkLst>
          <pc:docMk/>
          <pc:sldMk cId="691905611" sldId="297"/>
        </pc:sldMkLst>
        <pc:spChg chg="mod">
          <ac:chgData name="iriska16-92@outlook.com" userId="dd7564f5e143f9a6" providerId="LiveId" clId="{CCA2FC5C-85F6-4305-A30B-C5EA899FAF65}" dt="2021-11-06T11:50:24.832" v="951" actId="20577"/>
          <ac:spMkLst>
            <pc:docMk/>
            <pc:sldMk cId="691905611" sldId="29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43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21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4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024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image" Target="../media/image9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slide" Target="slide2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10.jpe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5" Type="http://schemas.openxmlformats.org/officeDocument/2006/relationships/image" Target="../media/image11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slide" Target="slide3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slide" Target="slide3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7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1601396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многочисленные преобразования в России и придания государству статуса ведущей европейской державы</a:t>
            </a:r>
            <a:r>
              <a:rPr lang="ru-RU" sz="4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900" b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978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860885" y="767429"/>
            <a:ext cx="88231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Имея тягу к военному делу, </a:t>
            </a:r>
            <a:endParaRPr 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Пётр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создал два «потешных» полка, которые положили начало русской гвардии. </a:t>
            </a: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 каких полках идёт речь?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2107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06104" y="2274984"/>
            <a:ext cx="5380296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0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Семёновский и Преображенский </a:t>
            </a:r>
            <a:r>
              <a:rPr lang="ru-RU" sz="40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полки.</a:t>
            </a:r>
            <a:endParaRPr lang="ru-RU" sz="4000" b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9/9e/%D0%92%D0%BE%D0%B5%D0%BD%D0%BD%D1%8B%D0%B5_%D0%B8%D0%B3%D1%80%D1%8B_%D0%BF%D0%BE%D1%82%D0%B5%D1%88%D0%BD%D1%8B%D1%85_%D0%B2%D0%BE%D0%B9%D1%81%D0%BA_%D0%9F%D0%B5%D1%82%D1%80%D0%B0_I_%D0%BF%D0%BE%D0%B4_%D1%81%D0%B5%D0%BB%D0%BE%D0%BC_%D0%9A%D0%BE%D0%B6%D1%83%D1%85%D0%BE%D0%B2%D0%BE.jpg">
            <a:extLst>
              <a:ext uri="{FF2B5EF4-FFF2-40B4-BE49-F238E27FC236}">
                <a16:creationId xmlns:a16="http://schemas.microsoft.com/office/drawing/2014/main" xmlns="" id="{11689160-AB43-42D0-ADA4-D66AB09D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61395"/>
            <a:ext cx="6349750" cy="47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489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Что называют «Дедушкой русского флота»?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7089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795788" y="2887579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Ботик Петра </a:t>
            </a:r>
            <a:r>
              <a:rPr lang="en-US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endParaRPr lang="ru-RU" sz="4400" b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ndependentmuseums.ru/upload/shop_3/2/2/2/item_222/item_222.jpg">
            <a:extLst>
              <a:ext uri="{FF2B5EF4-FFF2-40B4-BE49-F238E27FC236}">
                <a16:creationId xmlns:a16="http://schemas.microsoft.com/office/drawing/2014/main" xmlns="" id="{979F4F06-BFA5-46A7-99FD-C9016310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40" y="661395"/>
            <a:ext cx="6513095" cy="48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3758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136153" y="0"/>
            <a:ext cx="72780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память о Потешных войсках в Москве до 1917 года была ….. набережная, ныне набережная Ганнушкина. </a:t>
            </a: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 называлась набережная?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0529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Потешная набережная.</a:t>
            </a:r>
            <a:endParaRPr lang="ru-RU" sz="4400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834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882315" y="571949"/>
            <a:ext cx="104273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Юный Пётр перенёс игру в солдатики в жизнь. В одном из сел возвели городок «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Пресбург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». Потешные войска штурмовали его, лазили по обрывам, играли в «разбойников». </a:t>
            </a: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каком селе возвели городок?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0637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851931" y="242908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Село Преображенское.</a:t>
            </a:r>
            <a:endParaRPr lang="ru-RU" sz="4400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runivers.ru/upload/iblock/1bd/579657.png">
            <a:extLst>
              <a:ext uri="{FF2B5EF4-FFF2-40B4-BE49-F238E27FC236}">
                <a16:creationId xmlns:a16="http://schemas.microsoft.com/office/drawing/2014/main" xmlns="" id="{C685C076-FA3C-4CD6-A2E3-8D21727E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54" y="866274"/>
            <a:ext cx="4544510" cy="431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4924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135847" y="920865"/>
            <a:ext cx="975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Алексеевич был инициатором открытия первого учебного заведения для девочек. </a:t>
            </a: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название присвоено этому заведению?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1679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История</a:t>
                      </a: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367958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Личность Петра </a:t>
                      </a:r>
                      <a:r>
                        <a:rPr lang="en-US" sz="2500" b="0" cap="none" spc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ru-RU" sz="2500" b="0" cap="none" spc="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3500" u="none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350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350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350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Потешный полк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Реформы</a:t>
                      </a:r>
                      <a:r>
                        <a:rPr lang="en-US" sz="2500" b="0" cap="none" spc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0" cap="none" spc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 новшества</a:t>
                      </a:r>
                    </a:p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0" cap="none" spc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Петра </a:t>
                      </a:r>
                      <a:r>
                        <a:rPr lang="en-US" sz="2500" b="0" cap="none" spc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endParaRPr lang="ru-RU" sz="2500" b="0" cap="none" spc="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Окрестности </a:t>
                      </a:r>
                    </a:p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Санкт-Петербурга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Супер вопросы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600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>
                          <a:solidFill>
                            <a:srgbClr val="FFFF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800</a:t>
                      </a:r>
                      <a:endParaRPr lang="ru-RU" sz="3500" b="0" dirty="0">
                        <a:solidFill>
                          <a:srgbClr val="FFFF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32649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27999" y="4206288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благородных девиц.</a:t>
            </a:r>
          </a:p>
        </p:txBody>
      </p:sp>
      <p:pic>
        <p:nvPicPr>
          <p:cNvPr id="6146" name="Picture 2" descr="https://ic.pics.livejournal.com/egor_23/73280836/659976/659976_1000.jpg">
            <a:extLst>
              <a:ext uri="{FF2B5EF4-FFF2-40B4-BE49-F238E27FC236}">
                <a16:creationId xmlns:a16="http://schemas.microsoft.com/office/drawing/2014/main" xmlns="" id="{8562395F-40F4-442A-8DC9-E7C212F9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769" y="633000"/>
            <a:ext cx="6671511" cy="41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6100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1202890"/>
            <a:ext cx="72780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границы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 музей редкостей, получивший название:…..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109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65809" y="2532541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Кунсткамера.</a:t>
            </a:r>
          </a:p>
        </p:txBody>
      </p:sp>
      <p:pic>
        <p:nvPicPr>
          <p:cNvPr id="7170" name="Picture 2" descr="https://tripplanet.ru/wp-content/uploads/europe/russia/st-petersburg/kunstkamera.jpg">
            <a:extLst>
              <a:ext uri="{FF2B5EF4-FFF2-40B4-BE49-F238E27FC236}">
                <a16:creationId xmlns:a16="http://schemas.microsoft.com/office/drawing/2014/main" xmlns="" id="{8924FF14-E32B-4F57-8D62-8BAFB494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85" y="661395"/>
            <a:ext cx="7282427" cy="48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7918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403684" y="1202890"/>
            <a:ext cx="93846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издал указ: " Учить всех дворянских детей "цифири и геометрии", а тем, кто не усваивал этих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премудростей,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запрещал … 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8030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ж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ениться».</a:t>
            </a:r>
            <a:endParaRPr lang="ru-RU" sz="4400" b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9761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625642" y="981525"/>
            <a:ext cx="109407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сможете, постарайтесь закончить Указ Петра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«Впредь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указую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господам сенаторам речь в присутствии держать не по писанному, а токмо своими словами, дабы…»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24374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дабы дурь каждого видна была 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всякому».</a:t>
            </a:r>
            <a:endParaRPr lang="ru-RU" sz="4400" b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4447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022271" y="1982450"/>
            <a:ext cx="81474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кого было дано название Санкт-Петербург? 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1454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915201" y="2672368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Апостола Петра.</a:t>
            </a:r>
          </a:p>
        </p:txBody>
      </p:sp>
      <p:pic>
        <p:nvPicPr>
          <p:cNvPr id="8194" name="Picture 2" descr="https://azbyka.ru/days/assets/img/saints/3409/p1cjei01i86o859rri61nb1ue3.jpg">
            <a:extLst>
              <a:ext uri="{FF2B5EF4-FFF2-40B4-BE49-F238E27FC236}">
                <a16:creationId xmlns:a16="http://schemas.microsoft.com/office/drawing/2014/main" xmlns="" id="{AB949C85-3DC8-48F5-8A50-1506B467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525" y="447615"/>
            <a:ext cx="5048250" cy="5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0855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Прямоугольник 2"/>
          <p:cNvSpPr/>
          <p:nvPr/>
        </p:nvSpPr>
        <p:spPr>
          <a:xfrm>
            <a:off x="1469441" y="1982450"/>
            <a:ext cx="92531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какого сооружения началось строительство Санкт-Петербурга?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2799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3643" y="1826430"/>
            <a:ext cx="7278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стране Пётр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морскому и корабельному делу? 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37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891914" y="3369069"/>
            <a:ext cx="5540717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Петропавловская крепость.</a:t>
            </a:r>
          </a:p>
        </p:txBody>
      </p:sp>
      <p:pic>
        <p:nvPicPr>
          <p:cNvPr id="9218" name="Picture 2" descr="https://24-hotels.ru/wp-content/uploads/petropavlovskaya-krepost-sverhu.jpg">
            <a:extLst>
              <a:ext uri="{FF2B5EF4-FFF2-40B4-BE49-F238E27FC236}">
                <a16:creationId xmlns:a16="http://schemas.microsoft.com/office/drawing/2014/main" xmlns="" id="{B65C6C6D-054A-44AB-8D74-90D28664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985" y="609135"/>
            <a:ext cx="6850627" cy="49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7533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2612493"/>
            <a:ext cx="7278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был основан город Санкт-Петербург?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051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1703 году.</a:t>
            </a:r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76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090864" y="1197058"/>
            <a:ext cx="103792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крупнейший православный мужской монастырь, непосредственно подчиненный патриарху, где покоятся останки одного из    известнейших защитников Русской земли XIII века?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6698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08548" y="2672368"/>
            <a:ext cx="5362073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Александро-Невская лавра.</a:t>
            </a:r>
          </a:p>
        </p:txBody>
      </p:sp>
      <p:pic>
        <p:nvPicPr>
          <p:cNvPr id="10242" name="Picture 2" descr="https://i.mycdn.me/i?r=AzEPZsRbOZEKgBhR0XGMT1Rk1ppdcYk77e1sF8l-lYZIb6aKTM5SRkZCeTgDn6uOyic">
            <a:extLst>
              <a:ext uri="{FF2B5EF4-FFF2-40B4-BE49-F238E27FC236}">
                <a16:creationId xmlns:a16="http://schemas.microsoft.com/office/drawing/2014/main" xmlns="" id="{AAD513F1-C4EF-46A6-BCDE-C189ECB5C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168" y="505867"/>
            <a:ext cx="5564752" cy="521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89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1810387"/>
            <a:ext cx="7278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в истории России был самым коротким и почему?</a:t>
            </a:r>
            <a:r>
              <a:rPr lang="ru-RU" dirty="0"/>
              <a:t> 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1893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539619" y="268507"/>
            <a:ext cx="6898253" cy="5928098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коротким был 1699 год в связи с переходом на празднование нового года с 1 января 1700 года.</a:t>
            </a:r>
          </a:p>
        </p:txBody>
      </p:sp>
      <p:pic>
        <p:nvPicPr>
          <p:cNvPr id="11266" name="Picture 2" descr="https://pbs.twimg.com/media/Du2Lk-9W4AEGjfL.jpg:large">
            <a:extLst>
              <a:ext uri="{FF2B5EF4-FFF2-40B4-BE49-F238E27FC236}">
                <a16:creationId xmlns:a16="http://schemas.microsoft.com/office/drawing/2014/main" xmlns="" id="{A10C131B-B3AB-448D-A583-A2C2A28A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" y="774032"/>
            <a:ext cx="5505617" cy="44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7373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336884" y="451889"/>
            <a:ext cx="115182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любое открытое окно, как известно, можно забраться как с одной, так и с другой стороны, независимо от того, куда оно выходит. Какое “окно” было устроено так, что, открытое на западную сторону, оно не давало возможности попасть в него с другой стороны, хотя находилось на уровне земли? 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068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– “окно в </a:t>
            </a:r>
            <a: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9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вропу</a:t>
            </a:r>
            <a:r>
              <a:rPr lang="ru-RU" sz="49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был построен как крепость, охраняющая западные границы России.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2382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705854" y="174093"/>
            <a:ext cx="109086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монолит был найден на берегу залива. Понадобилось 400 работников, чтобы в течение нескольких месяцев вырубить его из скалы. Затем камень погрузили на огромную площадку и откатили к воде на медных шарах. После этого построили специальный плот, т.к. ни одно судно не могло взять такой груз на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борт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отбуксировать камень к месту назначения. Куда был привезен камень? 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3142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741026" y="2782855"/>
            <a:ext cx="8972778" cy="1513263"/>
          </a:xfrm>
        </p:spPr>
        <p:txBody>
          <a:bodyPr>
            <a:normAutofit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Голландии.</a:t>
            </a:r>
            <a:endParaRPr lang="ru-RU" sz="4400" b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pic>
        <p:nvPicPr>
          <p:cNvPr id="1028" name="Picture 4" descr="https://ic.pics.livejournal.com/guamoco/32194872/49356/49356_original.jpg">
            <a:extLst>
              <a:ext uri="{FF2B5EF4-FFF2-40B4-BE49-F238E27FC236}">
                <a16:creationId xmlns:a16="http://schemas.microsoft.com/office/drawing/2014/main" xmlns="" id="{BAA2D0F4-6AC6-4C85-AAA1-5BF1625F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579" y="453140"/>
            <a:ext cx="5539767" cy="39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2972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759115" y="1915737"/>
            <a:ext cx="5908735" cy="1513263"/>
          </a:xfrm>
        </p:spPr>
        <p:txBody>
          <a:bodyPr>
            <a:noAutofit/>
          </a:bodyPr>
          <a:lstStyle/>
          <a:p>
            <a:pPr algn="ctr"/>
            <a:r>
              <a:rPr lang="en-US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монолит был отбуксирован в Санкт – Петербург, чтобы стать постаментом для памятника Петру </a:t>
            </a:r>
            <a:r>
              <a:rPr lang="en-US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скульптора Фальконе.</a:t>
            </a:r>
          </a:p>
        </p:txBody>
      </p:sp>
      <p:pic>
        <p:nvPicPr>
          <p:cNvPr id="12290" name="Picture 2" descr="https://pbs.twimg.com/media/EaDL-_tWoAA3QvH.jpg:large">
            <a:extLst>
              <a:ext uri="{FF2B5EF4-FFF2-40B4-BE49-F238E27FC236}">
                <a16:creationId xmlns:a16="http://schemas.microsoft.com/office/drawing/2014/main" xmlns="" id="{FDD87317-5190-435E-A7A9-32733776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071" y="962526"/>
            <a:ext cx="4825665" cy="442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378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417888" y="383971"/>
            <a:ext cx="72780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подарки 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Петра. </a:t>
            </a:r>
          </a:p>
          <a:p>
            <a:pPr algn="ctr"/>
            <a:endParaRPr lang="ru-RU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эти, очень “дорогостоящие” подарки любил дарить Петр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проворовавшимся вельможам. 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1296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55283" y="1915737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en-US" sz="4400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400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Корабли.</a:t>
            </a:r>
            <a:b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Вельможи должны были содержать “подаренный” корабль.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9190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1345167"/>
            <a:ext cx="72780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ремёсел знал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какое ремесло ему не давалось?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917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Четырнадцать, но лишь научиться </a:t>
            </a:r>
            <a:b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плести 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лапти </a:t>
            </a: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так и не смог.</a:t>
            </a:r>
            <a:endParaRPr lang="ru-RU" sz="4400" b="1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52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456996" y="2034977"/>
            <a:ext cx="7278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было Петру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его провозгласили царём?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0985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098702"/>
            <a:ext cx="6968464" cy="1513263"/>
          </a:xfrm>
        </p:spPr>
        <p:txBody>
          <a:bodyPr>
            <a:noAutofit/>
          </a:bodyPr>
          <a:lstStyle/>
          <a:p>
            <a:pPr algn="ctr"/>
            <a:r>
              <a:rPr lang="en-US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/>
            </a:r>
            <a:br>
              <a:rPr lang="en-US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Петру было 10 лет, но до его 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соверше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</a:t>
            </a:r>
            <a:r>
              <a:rPr lang="ru-RU" sz="44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нолетия </a:t>
            </a: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правила Россией</a:t>
            </a:r>
            <a:b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sz="4400" b="1" cap="none" dirty="0">
                <a:solidFill>
                  <a:srgbClr val="FFFF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его сестра Софья.</a:t>
            </a:r>
            <a:endParaRPr lang="ru-RU" sz="4400" cap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zen_doc/3122622/pub_5fca5c598f8c7853edc667a3_5fca5e12702d845a13c982f7/scale_1200">
            <a:extLst>
              <a:ext uri="{FF2B5EF4-FFF2-40B4-BE49-F238E27FC236}">
                <a16:creationId xmlns:a16="http://schemas.microsoft.com/office/drawing/2014/main" xmlns="" id="{71647268-7502-4078-BEA1-57033D64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6729" y="465221"/>
            <a:ext cx="3628617" cy="43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6303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Петр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титул Великий?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4574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</TotalTime>
  <Words>645</Words>
  <Application>Microsoft Office PowerPoint</Application>
  <PresentationFormat>Произвольный</PresentationFormat>
  <Paragraphs>210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  В Голландии.</vt:lpstr>
      <vt:lpstr> </vt:lpstr>
      <vt:lpstr>  Четырнадцать, но лишь научиться  плести лапти так и не смог.</vt:lpstr>
      <vt:lpstr>Слайд 7</vt:lpstr>
      <vt:lpstr> Петру было 10 лет, но до его совершеннолетия правила Россией  его сестра Софья.</vt:lpstr>
      <vt:lpstr>Слайд 9</vt:lpstr>
      <vt:lpstr>  За многочисленные преобразования в России и придания государству статуса ведущей европейской державы.</vt:lpstr>
      <vt:lpstr>Слайд 11</vt:lpstr>
      <vt:lpstr> Семёновский и Преображенский полки.</vt:lpstr>
      <vt:lpstr>Слайд 13</vt:lpstr>
      <vt:lpstr>  Ботик Петра I.</vt:lpstr>
      <vt:lpstr>Слайд 15</vt:lpstr>
      <vt:lpstr> Потешная набережная.</vt:lpstr>
      <vt:lpstr>Слайд 17</vt:lpstr>
      <vt:lpstr>  Село Преображенское.</vt:lpstr>
      <vt:lpstr>Слайд 19</vt:lpstr>
      <vt:lpstr>  Институт благородных девиц.</vt:lpstr>
      <vt:lpstr>Слайд 21</vt:lpstr>
      <vt:lpstr>  Кунсткамера.</vt:lpstr>
      <vt:lpstr>Слайд 23</vt:lpstr>
      <vt:lpstr>  жениться».</vt:lpstr>
      <vt:lpstr>Слайд 25</vt:lpstr>
      <vt:lpstr>  …дабы дурь каждого видна была всякому».</vt:lpstr>
      <vt:lpstr>Слайд 27</vt:lpstr>
      <vt:lpstr>  Апостола Петра.</vt:lpstr>
      <vt:lpstr>Слайд 29</vt:lpstr>
      <vt:lpstr>  Петропавловская крепость.</vt:lpstr>
      <vt:lpstr>Слайд 31</vt:lpstr>
      <vt:lpstr> В 1703 году.  </vt:lpstr>
      <vt:lpstr>Слайд 33</vt:lpstr>
      <vt:lpstr>  Александро-Невская лавра.</vt:lpstr>
      <vt:lpstr>Слайд 35</vt:lpstr>
      <vt:lpstr>  Самым коротким был 1699 год в связи с переходом на празднование нового года с 1 января 1700 года.</vt:lpstr>
      <vt:lpstr>Слайд 37</vt:lpstr>
      <vt:lpstr>  Санкт-Петербург – “окно в Европу” – был построен как крепость, охраняющая западные границы России.</vt:lpstr>
      <vt:lpstr>Слайд 39</vt:lpstr>
      <vt:lpstr> Огромный монолит был отбуксирован в Санкт – Петербург, чтобы стать постаментом для памятника Петру I работы скульптора Фальконе.</vt:lpstr>
      <vt:lpstr>Слайд 41</vt:lpstr>
      <vt:lpstr> Корабли.  Вельможи должны были содержать “подаренный” корабль.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Teacher</cp:lastModifiedBy>
  <cp:revision>97</cp:revision>
  <dcterms:created xsi:type="dcterms:W3CDTF">2017-04-04T07:27:35Z</dcterms:created>
  <dcterms:modified xsi:type="dcterms:W3CDTF">2021-11-08T13:39:49Z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