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102fc3f1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102fc3f1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779125"/>
            <a:ext cx="2423950" cy="121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2156325" y="-899112"/>
            <a:ext cx="4831350" cy="6941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2086888" y="-962287"/>
            <a:ext cx="4970225" cy="706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