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6" r:id="rId2"/>
    <p:sldId id="278" r:id="rId3"/>
    <p:sldId id="279" r:id="rId4"/>
    <p:sldId id="277" r:id="rId5"/>
    <p:sldId id="280" r:id="rId6"/>
    <p:sldId id="281" r:id="rId7"/>
    <p:sldId id="282" r:id="rId8"/>
    <p:sldId id="283" r:id="rId9"/>
    <p:sldId id="284" r:id="rId10"/>
    <p:sldId id="285" r:id="rId11"/>
    <p:sldId id="288" r:id="rId12"/>
    <p:sldId id="28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7153A-461F-47EB-9EB8-495A4B90D69C}" type="doc">
      <dgm:prSet loTypeId="urn:microsoft.com/office/officeart/2005/8/layout/bList2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4CC19F-050D-4F10-84B5-DDAAF4FA19A7}">
      <dgm:prSet/>
      <dgm:spPr>
        <a:xfrm>
          <a:off x="1146" y="4249599"/>
          <a:ext cx="5036821" cy="1616748"/>
        </a:xfrm>
        <a:prstGeom prst="rect">
          <a:avLst/>
        </a:prstGeom>
        <a:solidFill>
          <a:srgbClr val="009999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09999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extrusionH="381000" contourW="38100" prstMaterial="matte">
          <a:contourClr>
            <a:srgbClr val="FFFFFF"/>
          </a:contourClr>
        </a:sp3d>
      </dgm:spPr>
      <dgm:t>
        <a:bodyPr/>
        <a:lstStyle/>
        <a:p>
          <a:pPr rtl="0"/>
          <a:r>
            <a:rPr lang="ru-RU" b="1" dirty="0" smtClean="0">
              <a:solidFill>
                <a:srgbClr val="FFFF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СЕМЬ ЧУДЕС ВОДЫ</a:t>
          </a:r>
          <a:endParaRPr lang="ru-RU" dirty="0">
            <a:solidFill>
              <a:srgbClr val="FFFFFF"/>
            </a:solidFill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56EEDCCC-6732-4AEA-BC86-59982D00B18F}" type="parTrans" cxnId="{A9732D7A-84D1-4B9E-A728-0D150C17CEF8}">
      <dgm:prSet/>
      <dgm:spPr/>
      <dgm:t>
        <a:bodyPr/>
        <a:lstStyle/>
        <a:p>
          <a:endParaRPr lang="ru-RU"/>
        </a:p>
      </dgm:t>
    </dgm:pt>
    <dgm:pt modelId="{8D50EF79-7107-4B80-A7CA-8F75B31C33A0}" type="sibTrans" cxnId="{A9732D7A-84D1-4B9E-A728-0D150C17CEF8}">
      <dgm:prSet/>
      <dgm:spPr/>
      <dgm:t>
        <a:bodyPr/>
        <a:lstStyle/>
        <a:p>
          <a:endParaRPr lang="ru-RU"/>
        </a:p>
      </dgm:t>
    </dgm:pt>
    <dgm:pt modelId="{7053D674-6B1A-4AB6-95A6-CCF37862D0F6}" type="pres">
      <dgm:prSet presAssocID="{3077153A-461F-47EB-9EB8-495A4B90D69C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368B76-B0B8-4360-BF6E-5EAF16CBE75D}" type="pres">
      <dgm:prSet presAssocID="{034CC19F-050D-4F10-84B5-DDAAF4FA19A7}" presName="compNode" presStyleCnt="0"/>
      <dgm:spPr/>
    </dgm:pt>
    <dgm:pt modelId="{8D12F36D-9A24-4DEC-90C7-81B577041046}" type="pres">
      <dgm:prSet presAssocID="{034CC19F-050D-4F10-84B5-DDAAF4FA19A7}" presName="childRect" presStyleLbl="bgAcc1" presStyleIdx="0" presStyleCnt="1" custLinFactNeighborY="-3576">
        <dgm:presLayoutVars>
          <dgm:bulletEnabled val="1"/>
        </dgm:presLayoutVars>
      </dgm:prSet>
      <dgm:spPr>
        <a:xfrm>
          <a:off x="1146" y="355265"/>
          <a:ext cx="5036821" cy="375988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rgbClr val="009999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400500" extrusionH="63500" prstMaterial="matte"/>
      </dgm:spPr>
    </dgm:pt>
    <dgm:pt modelId="{6272908C-952E-48A9-8597-51CCADF9D386}" type="pres">
      <dgm:prSet presAssocID="{034CC19F-050D-4F10-84B5-DDAAF4FA19A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11EDA-DDA5-4B7F-8A0C-EAC1CD3E597F}" type="pres">
      <dgm:prSet presAssocID="{034CC19F-050D-4F10-84B5-DDAAF4FA19A7}" presName="parentRect" presStyleLbl="alignNode1" presStyleIdx="0" presStyleCnt="1"/>
      <dgm:spPr/>
      <dgm:t>
        <a:bodyPr/>
        <a:lstStyle/>
        <a:p>
          <a:endParaRPr lang="ru-RU"/>
        </a:p>
      </dgm:t>
    </dgm:pt>
    <dgm:pt modelId="{2D3BAE8D-AEE7-48C5-BE65-3E1D4626630E}" type="pres">
      <dgm:prSet presAssocID="{034CC19F-050D-4F10-84B5-DDAAF4FA19A7}" presName="adorn" presStyleLbl="fgAccFollowNode1" presStyleIdx="0" presStyleCnt="1"/>
      <dgm:spPr>
        <a:xfrm>
          <a:off x="3695270" y="4511263"/>
          <a:ext cx="1762887" cy="176288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rgbClr val="008AE8">
              <a:tint val="20000"/>
            </a:srgbClr>
          </a:contourClr>
        </a:sp3d>
      </dgm:spPr>
    </dgm:pt>
  </dgm:ptLst>
  <dgm:cxnLst>
    <dgm:cxn modelId="{A9732D7A-84D1-4B9E-A728-0D150C17CEF8}" srcId="{3077153A-461F-47EB-9EB8-495A4B90D69C}" destId="{034CC19F-050D-4F10-84B5-DDAAF4FA19A7}" srcOrd="0" destOrd="0" parTransId="{56EEDCCC-6732-4AEA-BC86-59982D00B18F}" sibTransId="{8D50EF79-7107-4B80-A7CA-8F75B31C33A0}"/>
    <dgm:cxn modelId="{AF2BD2EE-52DA-4857-B0DD-ABE5C4CC91C8}" type="presOf" srcId="{034CC19F-050D-4F10-84B5-DDAAF4FA19A7}" destId="{6272908C-952E-48A9-8597-51CCADF9D386}" srcOrd="0" destOrd="0" presId="urn:microsoft.com/office/officeart/2005/8/layout/bList2"/>
    <dgm:cxn modelId="{4850559E-71B9-4DBA-BA47-6E2705639F7B}" type="presOf" srcId="{034CC19F-050D-4F10-84B5-DDAAF4FA19A7}" destId="{C9011EDA-DDA5-4B7F-8A0C-EAC1CD3E597F}" srcOrd="1" destOrd="0" presId="urn:microsoft.com/office/officeart/2005/8/layout/bList2"/>
    <dgm:cxn modelId="{37A3222A-5411-449A-8CC8-DC5E225B58F6}" type="presOf" srcId="{3077153A-461F-47EB-9EB8-495A4B90D69C}" destId="{7053D674-6B1A-4AB6-95A6-CCF37862D0F6}" srcOrd="0" destOrd="0" presId="urn:microsoft.com/office/officeart/2005/8/layout/bList2"/>
    <dgm:cxn modelId="{1591EEF9-37BF-4B13-A782-B79D74399E40}" type="presParOf" srcId="{7053D674-6B1A-4AB6-95A6-CCF37862D0F6}" destId="{FC368B76-B0B8-4360-BF6E-5EAF16CBE75D}" srcOrd="0" destOrd="0" presId="urn:microsoft.com/office/officeart/2005/8/layout/bList2"/>
    <dgm:cxn modelId="{94DEE930-FEAC-4A9C-BDAE-BC0E34125689}" type="presParOf" srcId="{FC368B76-B0B8-4360-BF6E-5EAF16CBE75D}" destId="{8D12F36D-9A24-4DEC-90C7-81B577041046}" srcOrd="0" destOrd="0" presId="urn:microsoft.com/office/officeart/2005/8/layout/bList2"/>
    <dgm:cxn modelId="{2607CB60-3BAC-4D1B-9A9B-1E1D51503163}" type="presParOf" srcId="{FC368B76-B0B8-4360-BF6E-5EAF16CBE75D}" destId="{6272908C-952E-48A9-8597-51CCADF9D386}" srcOrd="1" destOrd="0" presId="urn:microsoft.com/office/officeart/2005/8/layout/bList2"/>
    <dgm:cxn modelId="{5CDFDF00-98DB-4ABE-86B9-2018AC53B8EB}" type="presParOf" srcId="{FC368B76-B0B8-4360-BF6E-5EAF16CBE75D}" destId="{C9011EDA-DDA5-4B7F-8A0C-EAC1CD3E597F}" srcOrd="2" destOrd="0" presId="urn:microsoft.com/office/officeart/2005/8/layout/bList2"/>
    <dgm:cxn modelId="{17BFCB40-F49C-4671-85FE-D4BC910334F9}" type="presParOf" srcId="{FC368B76-B0B8-4360-BF6E-5EAF16CBE75D}" destId="{2D3BAE8D-AEE7-48C5-BE65-3E1D4626630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BCC295-6960-46AA-8114-29B6CC4EB468}" type="doc">
      <dgm:prSet loTypeId="urn:microsoft.com/office/officeart/2005/8/layout/cycle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F2BAA54-7346-47DA-A2DA-6D22AB626BAD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BF0B4F9-0366-48FA-BF54-DA73D611C058}" type="parTrans" cxnId="{BEE3FB51-628C-487E-BF91-3D75B945E54E}">
      <dgm:prSet/>
      <dgm:spPr/>
      <dgm:t>
        <a:bodyPr/>
        <a:lstStyle/>
        <a:p>
          <a:endParaRPr lang="ru-RU"/>
        </a:p>
      </dgm:t>
    </dgm:pt>
    <dgm:pt modelId="{4BA22DCD-2948-4434-86AD-A3D56E53171A}" type="sibTrans" cxnId="{BEE3FB51-628C-487E-BF91-3D75B945E54E}">
      <dgm:prSet/>
      <dgm:spPr/>
      <dgm:t>
        <a:bodyPr/>
        <a:lstStyle/>
        <a:p>
          <a:endParaRPr lang="ru-RU"/>
        </a:p>
      </dgm:t>
    </dgm:pt>
    <dgm:pt modelId="{407C7380-1E7E-4B89-BA5E-78318502A405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DD8B4EB1-E257-4680-AC8E-F1AC4FBBFC6C}" type="parTrans" cxnId="{6E5F11A4-27FC-476B-B1F4-084C5DD515DF}">
      <dgm:prSet/>
      <dgm:spPr/>
      <dgm:t>
        <a:bodyPr/>
        <a:lstStyle/>
        <a:p>
          <a:endParaRPr lang="ru-RU"/>
        </a:p>
      </dgm:t>
    </dgm:pt>
    <dgm:pt modelId="{0F7A0747-AE1C-4336-B5C9-F54BFD0B7765}" type="sibTrans" cxnId="{6E5F11A4-27FC-476B-B1F4-084C5DD515DF}">
      <dgm:prSet/>
      <dgm:spPr/>
      <dgm:t>
        <a:bodyPr/>
        <a:lstStyle/>
        <a:p>
          <a:endParaRPr lang="ru-RU"/>
        </a:p>
      </dgm:t>
    </dgm:pt>
    <dgm:pt modelId="{526D5B6F-D611-4FD3-9A13-5E3349967EEB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27AECBBE-F814-47BE-A513-8755F7E3B53B}" type="parTrans" cxnId="{2D2178A8-7DBC-4EBC-9B3D-F2AC07E82A48}">
      <dgm:prSet/>
      <dgm:spPr/>
      <dgm:t>
        <a:bodyPr/>
        <a:lstStyle/>
        <a:p>
          <a:endParaRPr lang="ru-RU"/>
        </a:p>
      </dgm:t>
    </dgm:pt>
    <dgm:pt modelId="{0382254A-1FC0-4ABA-8889-0B4EB2C220F0}" type="sibTrans" cxnId="{2D2178A8-7DBC-4EBC-9B3D-F2AC07E82A48}">
      <dgm:prSet/>
      <dgm:spPr/>
      <dgm:t>
        <a:bodyPr/>
        <a:lstStyle/>
        <a:p>
          <a:endParaRPr lang="ru-RU"/>
        </a:p>
      </dgm:t>
    </dgm:pt>
    <dgm:pt modelId="{E17FBE4E-DAC2-4736-A644-E5C88745F126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0B7F70C9-7CFC-4B9F-84CF-AC8295C74AD4}" type="parTrans" cxnId="{AC9245CF-390C-412B-9992-2FC35D73A312}">
      <dgm:prSet/>
      <dgm:spPr/>
      <dgm:t>
        <a:bodyPr/>
        <a:lstStyle/>
        <a:p>
          <a:endParaRPr lang="ru-RU"/>
        </a:p>
      </dgm:t>
    </dgm:pt>
    <dgm:pt modelId="{1134AA93-BDA1-4BAC-92C0-63AA6174C9BA}" type="sibTrans" cxnId="{AC9245CF-390C-412B-9992-2FC35D73A312}">
      <dgm:prSet/>
      <dgm:spPr/>
      <dgm:t>
        <a:bodyPr/>
        <a:lstStyle/>
        <a:p>
          <a:endParaRPr lang="ru-RU"/>
        </a:p>
      </dgm:t>
    </dgm:pt>
    <dgm:pt modelId="{6E617564-BA5F-47D9-8B57-C5198415040A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41BB0B0A-2A8D-4FF9-83DA-F485E2C7B1A3}" type="parTrans" cxnId="{E5907266-C5B4-49A4-B35F-79084B1ED5E5}">
      <dgm:prSet/>
      <dgm:spPr/>
      <dgm:t>
        <a:bodyPr/>
        <a:lstStyle/>
        <a:p>
          <a:endParaRPr lang="ru-RU"/>
        </a:p>
      </dgm:t>
    </dgm:pt>
    <dgm:pt modelId="{E5CEA179-FA30-44CD-AC9F-57EB7B59B6A5}" type="sibTrans" cxnId="{E5907266-C5B4-49A4-B35F-79084B1ED5E5}">
      <dgm:prSet/>
      <dgm:spPr/>
      <dgm:t>
        <a:bodyPr/>
        <a:lstStyle/>
        <a:p>
          <a:endParaRPr lang="ru-RU"/>
        </a:p>
      </dgm:t>
    </dgm:pt>
    <dgm:pt modelId="{EB3B0F49-A792-4494-AFDC-CABE1BF62622}">
      <dgm:prSet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8B1769A0-25F5-459D-A3C7-004773718A0C}" type="parTrans" cxnId="{A3319A17-619F-4F00-A067-EC141A2C2BE3}">
      <dgm:prSet/>
      <dgm:spPr/>
      <dgm:t>
        <a:bodyPr/>
        <a:lstStyle/>
        <a:p>
          <a:endParaRPr lang="ru-RU"/>
        </a:p>
      </dgm:t>
    </dgm:pt>
    <dgm:pt modelId="{46B1CA35-B33F-48D7-AE98-79FF1C2DB08B}" type="sibTrans" cxnId="{A3319A17-619F-4F00-A067-EC141A2C2BE3}">
      <dgm:prSet/>
      <dgm:spPr/>
      <dgm:t>
        <a:bodyPr/>
        <a:lstStyle/>
        <a:p>
          <a:endParaRPr lang="ru-RU"/>
        </a:p>
      </dgm:t>
    </dgm:pt>
    <dgm:pt modelId="{2D0A247D-B6C5-4840-84B1-316DF121AE6F}">
      <dgm:prSet/>
      <dgm:spPr/>
      <dgm:t>
        <a:bodyPr/>
        <a:lstStyle/>
        <a:p>
          <a:r>
            <a:rPr lang="ru-RU" dirty="0" smtClean="0"/>
            <a:t>7</a:t>
          </a:r>
          <a:endParaRPr lang="ru-RU" dirty="0"/>
        </a:p>
      </dgm:t>
    </dgm:pt>
    <dgm:pt modelId="{361B97CF-7655-498C-A09D-212A2C51399C}" type="parTrans" cxnId="{4E9987BB-7AF4-4640-A59E-04791A9C08B3}">
      <dgm:prSet/>
      <dgm:spPr/>
      <dgm:t>
        <a:bodyPr/>
        <a:lstStyle/>
        <a:p>
          <a:endParaRPr lang="ru-RU"/>
        </a:p>
      </dgm:t>
    </dgm:pt>
    <dgm:pt modelId="{1980D040-A992-49C9-A65C-DB73D0D9E8F3}" type="sibTrans" cxnId="{4E9987BB-7AF4-4640-A59E-04791A9C08B3}">
      <dgm:prSet/>
      <dgm:spPr/>
      <dgm:t>
        <a:bodyPr/>
        <a:lstStyle/>
        <a:p>
          <a:endParaRPr lang="ru-RU"/>
        </a:p>
      </dgm:t>
    </dgm:pt>
    <dgm:pt modelId="{33C2F80B-1D45-4B0F-8E0B-37067817942D}" type="pres">
      <dgm:prSet presAssocID="{70BCC295-6960-46AA-8114-29B6CC4EB46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F16406-4992-4B82-B4BB-CE2625FC5682}" type="pres">
      <dgm:prSet presAssocID="{4F2BAA54-7346-47DA-A2DA-6D22AB626BA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1E88D-5E8A-488A-BEA3-A14E70287D74}" type="pres">
      <dgm:prSet presAssocID="{4F2BAA54-7346-47DA-A2DA-6D22AB626BAD}" presName="spNode" presStyleCnt="0"/>
      <dgm:spPr/>
    </dgm:pt>
    <dgm:pt modelId="{DF3A7DAF-CB09-4B5C-9F0B-EFC6DF442B6D}" type="pres">
      <dgm:prSet presAssocID="{4BA22DCD-2948-4434-86AD-A3D56E53171A}" presName="sibTrans" presStyleLbl="sibTrans1D1" presStyleIdx="0" presStyleCnt="7"/>
      <dgm:spPr/>
      <dgm:t>
        <a:bodyPr/>
        <a:lstStyle/>
        <a:p>
          <a:endParaRPr lang="ru-RU"/>
        </a:p>
      </dgm:t>
    </dgm:pt>
    <dgm:pt modelId="{A2D6D8F6-89D1-4F3D-B446-B9B19EF8DFEB}" type="pres">
      <dgm:prSet presAssocID="{407C7380-1E7E-4B89-BA5E-78318502A40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14D3B-43E6-4B9D-94CA-66F41984C30C}" type="pres">
      <dgm:prSet presAssocID="{407C7380-1E7E-4B89-BA5E-78318502A405}" presName="spNode" presStyleCnt="0"/>
      <dgm:spPr/>
    </dgm:pt>
    <dgm:pt modelId="{DCEF0D2F-4299-41A6-9BE3-36DA9E3D4EEE}" type="pres">
      <dgm:prSet presAssocID="{0F7A0747-AE1C-4336-B5C9-F54BFD0B7765}" presName="sibTrans" presStyleLbl="sibTrans1D1" presStyleIdx="1" presStyleCnt="7"/>
      <dgm:spPr/>
      <dgm:t>
        <a:bodyPr/>
        <a:lstStyle/>
        <a:p>
          <a:endParaRPr lang="ru-RU"/>
        </a:p>
      </dgm:t>
    </dgm:pt>
    <dgm:pt modelId="{AA78DB33-3293-4C4B-B5E8-23598913AD48}" type="pres">
      <dgm:prSet presAssocID="{526D5B6F-D611-4FD3-9A13-5E3349967EE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09E12-C965-4970-8FCC-679BDD06FD1A}" type="pres">
      <dgm:prSet presAssocID="{526D5B6F-D611-4FD3-9A13-5E3349967EEB}" presName="spNode" presStyleCnt="0"/>
      <dgm:spPr/>
    </dgm:pt>
    <dgm:pt modelId="{47D73D47-5DA5-4C3B-B8DE-E6B5AFB960B2}" type="pres">
      <dgm:prSet presAssocID="{0382254A-1FC0-4ABA-8889-0B4EB2C220F0}" presName="sibTrans" presStyleLbl="sibTrans1D1" presStyleIdx="2" presStyleCnt="7"/>
      <dgm:spPr/>
      <dgm:t>
        <a:bodyPr/>
        <a:lstStyle/>
        <a:p>
          <a:endParaRPr lang="ru-RU"/>
        </a:p>
      </dgm:t>
    </dgm:pt>
    <dgm:pt modelId="{A1C69214-2D2B-4950-BA50-C71B61A9B7ED}" type="pres">
      <dgm:prSet presAssocID="{E17FBE4E-DAC2-4736-A644-E5C88745F12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CAD34-EC0B-4EC6-99E0-BB18B9076120}" type="pres">
      <dgm:prSet presAssocID="{E17FBE4E-DAC2-4736-A644-E5C88745F126}" presName="spNode" presStyleCnt="0"/>
      <dgm:spPr/>
    </dgm:pt>
    <dgm:pt modelId="{D2D021E8-EC9A-401B-BDB3-A2972238C1C0}" type="pres">
      <dgm:prSet presAssocID="{1134AA93-BDA1-4BAC-92C0-63AA6174C9BA}" presName="sibTrans" presStyleLbl="sibTrans1D1" presStyleIdx="3" presStyleCnt="7"/>
      <dgm:spPr/>
      <dgm:t>
        <a:bodyPr/>
        <a:lstStyle/>
        <a:p>
          <a:endParaRPr lang="ru-RU"/>
        </a:p>
      </dgm:t>
    </dgm:pt>
    <dgm:pt modelId="{53DED56E-0107-45C5-9FE4-340BA7D9941C}" type="pres">
      <dgm:prSet presAssocID="{EB3B0F49-A792-4494-AFDC-CABE1BF6262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7B388-4EBA-4C02-AF4C-7E2A837BC1A1}" type="pres">
      <dgm:prSet presAssocID="{EB3B0F49-A792-4494-AFDC-CABE1BF62622}" presName="spNode" presStyleCnt="0"/>
      <dgm:spPr/>
    </dgm:pt>
    <dgm:pt modelId="{90F08018-CA46-4266-88FB-BDD57B7DD772}" type="pres">
      <dgm:prSet presAssocID="{46B1CA35-B33F-48D7-AE98-79FF1C2DB08B}" presName="sibTrans" presStyleLbl="sibTrans1D1" presStyleIdx="4" presStyleCnt="7"/>
      <dgm:spPr/>
      <dgm:t>
        <a:bodyPr/>
        <a:lstStyle/>
        <a:p>
          <a:endParaRPr lang="ru-RU"/>
        </a:p>
      </dgm:t>
    </dgm:pt>
    <dgm:pt modelId="{D55FC422-046A-451A-B61F-05C05D6B8595}" type="pres">
      <dgm:prSet presAssocID="{2D0A247D-B6C5-4840-84B1-316DF121AE6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BD88E-4652-4C7F-96DD-793A8479BF37}" type="pres">
      <dgm:prSet presAssocID="{2D0A247D-B6C5-4840-84B1-316DF121AE6F}" presName="spNode" presStyleCnt="0"/>
      <dgm:spPr/>
    </dgm:pt>
    <dgm:pt modelId="{F2399DEA-8266-4F94-B539-9B29EC0C73FE}" type="pres">
      <dgm:prSet presAssocID="{1980D040-A992-49C9-A65C-DB73D0D9E8F3}" presName="sibTrans" presStyleLbl="sibTrans1D1" presStyleIdx="5" presStyleCnt="7"/>
      <dgm:spPr/>
      <dgm:t>
        <a:bodyPr/>
        <a:lstStyle/>
        <a:p>
          <a:endParaRPr lang="ru-RU"/>
        </a:p>
      </dgm:t>
    </dgm:pt>
    <dgm:pt modelId="{CE635062-70A5-43D0-9AE9-1E491BADF17A}" type="pres">
      <dgm:prSet presAssocID="{6E617564-BA5F-47D9-8B57-C5198415040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FFF20-290E-45F8-B44A-25077F388A45}" type="pres">
      <dgm:prSet presAssocID="{6E617564-BA5F-47D9-8B57-C5198415040A}" presName="spNode" presStyleCnt="0"/>
      <dgm:spPr/>
    </dgm:pt>
    <dgm:pt modelId="{057F371E-EBFF-4279-B90D-0C294A200397}" type="pres">
      <dgm:prSet presAssocID="{E5CEA179-FA30-44CD-AC9F-57EB7B59B6A5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32632C62-0D02-423A-AA6C-62C6E98BA60E}" type="presOf" srcId="{E17FBE4E-DAC2-4736-A644-E5C88745F126}" destId="{A1C69214-2D2B-4950-BA50-C71B61A9B7ED}" srcOrd="0" destOrd="0" presId="urn:microsoft.com/office/officeart/2005/8/layout/cycle6"/>
    <dgm:cxn modelId="{23C57D23-9183-443E-BA32-0B1A423AA0E9}" type="presOf" srcId="{526D5B6F-D611-4FD3-9A13-5E3349967EEB}" destId="{AA78DB33-3293-4C4B-B5E8-23598913AD48}" srcOrd="0" destOrd="0" presId="urn:microsoft.com/office/officeart/2005/8/layout/cycle6"/>
    <dgm:cxn modelId="{887C80A1-C0AA-4932-852A-AF36802315C4}" type="presOf" srcId="{1980D040-A992-49C9-A65C-DB73D0D9E8F3}" destId="{F2399DEA-8266-4F94-B539-9B29EC0C73FE}" srcOrd="0" destOrd="0" presId="urn:microsoft.com/office/officeart/2005/8/layout/cycle6"/>
    <dgm:cxn modelId="{65EFA265-E210-4F88-BC96-91BBB33A637D}" type="presOf" srcId="{46B1CA35-B33F-48D7-AE98-79FF1C2DB08B}" destId="{90F08018-CA46-4266-88FB-BDD57B7DD772}" srcOrd="0" destOrd="0" presId="urn:microsoft.com/office/officeart/2005/8/layout/cycle6"/>
    <dgm:cxn modelId="{2D2178A8-7DBC-4EBC-9B3D-F2AC07E82A48}" srcId="{70BCC295-6960-46AA-8114-29B6CC4EB468}" destId="{526D5B6F-D611-4FD3-9A13-5E3349967EEB}" srcOrd="2" destOrd="0" parTransId="{27AECBBE-F814-47BE-A513-8755F7E3B53B}" sibTransId="{0382254A-1FC0-4ABA-8889-0B4EB2C220F0}"/>
    <dgm:cxn modelId="{50819364-A92C-4A59-A395-D235464CCE1B}" type="presOf" srcId="{1134AA93-BDA1-4BAC-92C0-63AA6174C9BA}" destId="{D2D021E8-EC9A-401B-BDB3-A2972238C1C0}" srcOrd="0" destOrd="0" presId="urn:microsoft.com/office/officeart/2005/8/layout/cycle6"/>
    <dgm:cxn modelId="{AC9245CF-390C-412B-9992-2FC35D73A312}" srcId="{70BCC295-6960-46AA-8114-29B6CC4EB468}" destId="{E17FBE4E-DAC2-4736-A644-E5C88745F126}" srcOrd="3" destOrd="0" parTransId="{0B7F70C9-7CFC-4B9F-84CF-AC8295C74AD4}" sibTransId="{1134AA93-BDA1-4BAC-92C0-63AA6174C9BA}"/>
    <dgm:cxn modelId="{93EB82BB-11A8-4464-9B78-F7DBD8D7F2DC}" type="presOf" srcId="{E5CEA179-FA30-44CD-AC9F-57EB7B59B6A5}" destId="{057F371E-EBFF-4279-B90D-0C294A200397}" srcOrd="0" destOrd="0" presId="urn:microsoft.com/office/officeart/2005/8/layout/cycle6"/>
    <dgm:cxn modelId="{D1785DA1-3D60-4BE2-AAD3-8A39998E4DE0}" type="presOf" srcId="{6E617564-BA5F-47D9-8B57-C5198415040A}" destId="{CE635062-70A5-43D0-9AE9-1E491BADF17A}" srcOrd="0" destOrd="0" presId="urn:microsoft.com/office/officeart/2005/8/layout/cycle6"/>
    <dgm:cxn modelId="{11248FF1-B675-4C83-B5A0-6A7E48D905A6}" type="presOf" srcId="{70BCC295-6960-46AA-8114-29B6CC4EB468}" destId="{33C2F80B-1D45-4B0F-8E0B-37067817942D}" srcOrd="0" destOrd="0" presId="urn:microsoft.com/office/officeart/2005/8/layout/cycle6"/>
    <dgm:cxn modelId="{6E5F11A4-27FC-476B-B1F4-084C5DD515DF}" srcId="{70BCC295-6960-46AA-8114-29B6CC4EB468}" destId="{407C7380-1E7E-4B89-BA5E-78318502A405}" srcOrd="1" destOrd="0" parTransId="{DD8B4EB1-E257-4680-AC8E-F1AC4FBBFC6C}" sibTransId="{0F7A0747-AE1C-4336-B5C9-F54BFD0B7765}"/>
    <dgm:cxn modelId="{4E9987BB-7AF4-4640-A59E-04791A9C08B3}" srcId="{70BCC295-6960-46AA-8114-29B6CC4EB468}" destId="{2D0A247D-B6C5-4840-84B1-316DF121AE6F}" srcOrd="5" destOrd="0" parTransId="{361B97CF-7655-498C-A09D-212A2C51399C}" sibTransId="{1980D040-A992-49C9-A65C-DB73D0D9E8F3}"/>
    <dgm:cxn modelId="{E5907266-C5B4-49A4-B35F-79084B1ED5E5}" srcId="{70BCC295-6960-46AA-8114-29B6CC4EB468}" destId="{6E617564-BA5F-47D9-8B57-C5198415040A}" srcOrd="6" destOrd="0" parTransId="{41BB0B0A-2A8D-4FF9-83DA-F485E2C7B1A3}" sibTransId="{E5CEA179-FA30-44CD-AC9F-57EB7B59B6A5}"/>
    <dgm:cxn modelId="{AE982EA0-47BD-4EE0-8115-9625B8A44C10}" type="presOf" srcId="{4F2BAA54-7346-47DA-A2DA-6D22AB626BAD}" destId="{A3F16406-4992-4B82-B4BB-CE2625FC5682}" srcOrd="0" destOrd="0" presId="urn:microsoft.com/office/officeart/2005/8/layout/cycle6"/>
    <dgm:cxn modelId="{9745EC6F-34B2-4738-A425-8BB4B452CA8E}" type="presOf" srcId="{0382254A-1FC0-4ABA-8889-0B4EB2C220F0}" destId="{47D73D47-5DA5-4C3B-B8DE-E6B5AFB960B2}" srcOrd="0" destOrd="0" presId="urn:microsoft.com/office/officeart/2005/8/layout/cycle6"/>
    <dgm:cxn modelId="{ACBE90D8-7AE3-467A-A46B-B928F00DE434}" type="presOf" srcId="{EB3B0F49-A792-4494-AFDC-CABE1BF62622}" destId="{53DED56E-0107-45C5-9FE4-340BA7D9941C}" srcOrd="0" destOrd="0" presId="urn:microsoft.com/office/officeart/2005/8/layout/cycle6"/>
    <dgm:cxn modelId="{A3319A17-619F-4F00-A067-EC141A2C2BE3}" srcId="{70BCC295-6960-46AA-8114-29B6CC4EB468}" destId="{EB3B0F49-A792-4494-AFDC-CABE1BF62622}" srcOrd="4" destOrd="0" parTransId="{8B1769A0-25F5-459D-A3C7-004773718A0C}" sibTransId="{46B1CA35-B33F-48D7-AE98-79FF1C2DB08B}"/>
    <dgm:cxn modelId="{03010E3F-9C12-41E9-AE53-13E9E87F7FB8}" type="presOf" srcId="{4BA22DCD-2948-4434-86AD-A3D56E53171A}" destId="{DF3A7DAF-CB09-4B5C-9F0B-EFC6DF442B6D}" srcOrd="0" destOrd="0" presId="urn:microsoft.com/office/officeart/2005/8/layout/cycle6"/>
    <dgm:cxn modelId="{6CC2E344-831C-4E0E-8B8E-8858D41F0ACE}" type="presOf" srcId="{2D0A247D-B6C5-4840-84B1-316DF121AE6F}" destId="{D55FC422-046A-451A-B61F-05C05D6B8595}" srcOrd="0" destOrd="0" presId="urn:microsoft.com/office/officeart/2005/8/layout/cycle6"/>
    <dgm:cxn modelId="{B9B21642-4D64-4651-908F-8AEC856935EA}" type="presOf" srcId="{0F7A0747-AE1C-4336-B5C9-F54BFD0B7765}" destId="{DCEF0D2F-4299-41A6-9BE3-36DA9E3D4EEE}" srcOrd="0" destOrd="0" presId="urn:microsoft.com/office/officeart/2005/8/layout/cycle6"/>
    <dgm:cxn modelId="{7BE49FFC-1478-47A5-8498-A50FD45ACBB2}" type="presOf" srcId="{407C7380-1E7E-4B89-BA5E-78318502A405}" destId="{A2D6D8F6-89D1-4F3D-B446-B9B19EF8DFEB}" srcOrd="0" destOrd="0" presId="urn:microsoft.com/office/officeart/2005/8/layout/cycle6"/>
    <dgm:cxn modelId="{BEE3FB51-628C-487E-BF91-3D75B945E54E}" srcId="{70BCC295-6960-46AA-8114-29B6CC4EB468}" destId="{4F2BAA54-7346-47DA-A2DA-6D22AB626BAD}" srcOrd="0" destOrd="0" parTransId="{1BF0B4F9-0366-48FA-BF54-DA73D611C058}" sibTransId="{4BA22DCD-2948-4434-86AD-A3D56E53171A}"/>
    <dgm:cxn modelId="{C921B9DB-C282-4F04-95EE-9EA84F289487}" type="presParOf" srcId="{33C2F80B-1D45-4B0F-8E0B-37067817942D}" destId="{A3F16406-4992-4B82-B4BB-CE2625FC5682}" srcOrd="0" destOrd="0" presId="urn:microsoft.com/office/officeart/2005/8/layout/cycle6"/>
    <dgm:cxn modelId="{184DC4B4-F2BD-4866-9FA9-DEF1A4A7FCC9}" type="presParOf" srcId="{33C2F80B-1D45-4B0F-8E0B-37067817942D}" destId="{B5A1E88D-5E8A-488A-BEA3-A14E70287D74}" srcOrd="1" destOrd="0" presId="urn:microsoft.com/office/officeart/2005/8/layout/cycle6"/>
    <dgm:cxn modelId="{E53D947A-0260-4B80-9C61-6467F71505E9}" type="presParOf" srcId="{33C2F80B-1D45-4B0F-8E0B-37067817942D}" destId="{DF3A7DAF-CB09-4B5C-9F0B-EFC6DF442B6D}" srcOrd="2" destOrd="0" presId="urn:microsoft.com/office/officeart/2005/8/layout/cycle6"/>
    <dgm:cxn modelId="{C65AFD2C-D89E-4F1D-93ED-5CBB9A241EAD}" type="presParOf" srcId="{33C2F80B-1D45-4B0F-8E0B-37067817942D}" destId="{A2D6D8F6-89D1-4F3D-B446-B9B19EF8DFEB}" srcOrd="3" destOrd="0" presId="urn:microsoft.com/office/officeart/2005/8/layout/cycle6"/>
    <dgm:cxn modelId="{134CAF48-7A43-46C1-AE92-DA2C71F919EB}" type="presParOf" srcId="{33C2F80B-1D45-4B0F-8E0B-37067817942D}" destId="{95114D3B-43E6-4B9D-94CA-66F41984C30C}" srcOrd="4" destOrd="0" presId="urn:microsoft.com/office/officeart/2005/8/layout/cycle6"/>
    <dgm:cxn modelId="{DB83AE0C-BAF6-45DD-BA75-286445EA70E3}" type="presParOf" srcId="{33C2F80B-1D45-4B0F-8E0B-37067817942D}" destId="{DCEF0D2F-4299-41A6-9BE3-36DA9E3D4EEE}" srcOrd="5" destOrd="0" presId="urn:microsoft.com/office/officeart/2005/8/layout/cycle6"/>
    <dgm:cxn modelId="{44B51E69-B77B-48AC-9F5D-8D58951AB013}" type="presParOf" srcId="{33C2F80B-1D45-4B0F-8E0B-37067817942D}" destId="{AA78DB33-3293-4C4B-B5E8-23598913AD48}" srcOrd="6" destOrd="0" presId="urn:microsoft.com/office/officeart/2005/8/layout/cycle6"/>
    <dgm:cxn modelId="{F07F2815-2C95-4E41-9546-114FE090187D}" type="presParOf" srcId="{33C2F80B-1D45-4B0F-8E0B-37067817942D}" destId="{7EE09E12-C965-4970-8FCC-679BDD06FD1A}" srcOrd="7" destOrd="0" presId="urn:microsoft.com/office/officeart/2005/8/layout/cycle6"/>
    <dgm:cxn modelId="{6CAD1819-409D-4BDD-BE2F-03286AE8AD6D}" type="presParOf" srcId="{33C2F80B-1D45-4B0F-8E0B-37067817942D}" destId="{47D73D47-5DA5-4C3B-B8DE-E6B5AFB960B2}" srcOrd="8" destOrd="0" presId="urn:microsoft.com/office/officeart/2005/8/layout/cycle6"/>
    <dgm:cxn modelId="{17DEC4E3-71FF-481E-AA96-AB7A051AD6AF}" type="presParOf" srcId="{33C2F80B-1D45-4B0F-8E0B-37067817942D}" destId="{A1C69214-2D2B-4950-BA50-C71B61A9B7ED}" srcOrd="9" destOrd="0" presId="urn:microsoft.com/office/officeart/2005/8/layout/cycle6"/>
    <dgm:cxn modelId="{7AE50532-65ED-462D-9EE0-F985CB46CB68}" type="presParOf" srcId="{33C2F80B-1D45-4B0F-8E0B-37067817942D}" destId="{259CAD34-EC0B-4EC6-99E0-BB18B9076120}" srcOrd="10" destOrd="0" presId="urn:microsoft.com/office/officeart/2005/8/layout/cycle6"/>
    <dgm:cxn modelId="{90551CA3-7CDD-4DF2-A883-C63CACD4028B}" type="presParOf" srcId="{33C2F80B-1D45-4B0F-8E0B-37067817942D}" destId="{D2D021E8-EC9A-401B-BDB3-A2972238C1C0}" srcOrd="11" destOrd="0" presId="urn:microsoft.com/office/officeart/2005/8/layout/cycle6"/>
    <dgm:cxn modelId="{7B299CE1-A12F-44ED-A317-5AD3725941CA}" type="presParOf" srcId="{33C2F80B-1D45-4B0F-8E0B-37067817942D}" destId="{53DED56E-0107-45C5-9FE4-340BA7D9941C}" srcOrd="12" destOrd="0" presId="urn:microsoft.com/office/officeart/2005/8/layout/cycle6"/>
    <dgm:cxn modelId="{A360502F-B90E-4B74-A803-3DE698949CEB}" type="presParOf" srcId="{33C2F80B-1D45-4B0F-8E0B-37067817942D}" destId="{37C7B388-4EBA-4C02-AF4C-7E2A837BC1A1}" srcOrd="13" destOrd="0" presId="urn:microsoft.com/office/officeart/2005/8/layout/cycle6"/>
    <dgm:cxn modelId="{BDADC21F-A371-4C85-8366-18D071C22788}" type="presParOf" srcId="{33C2F80B-1D45-4B0F-8E0B-37067817942D}" destId="{90F08018-CA46-4266-88FB-BDD57B7DD772}" srcOrd="14" destOrd="0" presId="urn:microsoft.com/office/officeart/2005/8/layout/cycle6"/>
    <dgm:cxn modelId="{D5994F31-3266-4D12-9557-996ED1D682FF}" type="presParOf" srcId="{33C2F80B-1D45-4B0F-8E0B-37067817942D}" destId="{D55FC422-046A-451A-B61F-05C05D6B8595}" srcOrd="15" destOrd="0" presId="urn:microsoft.com/office/officeart/2005/8/layout/cycle6"/>
    <dgm:cxn modelId="{B73C0F7F-3E54-4D88-99D5-0DD49E645460}" type="presParOf" srcId="{33C2F80B-1D45-4B0F-8E0B-37067817942D}" destId="{A00BD88E-4652-4C7F-96DD-793A8479BF37}" srcOrd="16" destOrd="0" presId="urn:microsoft.com/office/officeart/2005/8/layout/cycle6"/>
    <dgm:cxn modelId="{8B0ED049-8061-4A3F-B213-14D941392C34}" type="presParOf" srcId="{33C2F80B-1D45-4B0F-8E0B-37067817942D}" destId="{F2399DEA-8266-4F94-B539-9B29EC0C73FE}" srcOrd="17" destOrd="0" presId="urn:microsoft.com/office/officeart/2005/8/layout/cycle6"/>
    <dgm:cxn modelId="{9967FDC5-19E1-4575-9532-BB98B00EF9C3}" type="presParOf" srcId="{33C2F80B-1D45-4B0F-8E0B-37067817942D}" destId="{CE635062-70A5-43D0-9AE9-1E491BADF17A}" srcOrd="18" destOrd="0" presId="urn:microsoft.com/office/officeart/2005/8/layout/cycle6"/>
    <dgm:cxn modelId="{267961C6-5FE0-4B7E-9A91-B700E1E3677A}" type="presParOf" srcId="{33C2F80B-1D45-4B0F-8E0B-37067817942D}" destId="{2F0FFF20-290E-45F8-B44A-25077F388A45}" srcOrd="19" destOrd="0" presId="urn:microsoft.com/office/officeart/2005/8/layout/cycle6"/>
    <dgm:cxn modelId="{221A96C0-0C94-43F0-886A-C2F3826F4F9E}" type="presParOf" srcId="{33C2F80B-1D45-4B0F-8E0B-37067817942D}" destId="{057F371E-EBFF-4279-B90D-0C294A200397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512" y="2229201"/>
            <a:ext cx="8596668" cy="1780988"/>
          </a:xfrm>
        </p:spPr>
        <p:txBody>
          <a:bodyPr/>
          <a:lstStyle/>
          <a:p>
            <a:r>
              <a:rPr lang="ru-RU" b="1" dirty="0" smtClean="0">
                <a:latin typeface="Book Antiqua" panose="02040602050305030304" pitchFamily="18" charset="0"/>
              </a:rPr>
              <a:t>ФИЗИКА – СТРАНА ЧУДЕС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250641" y="3665450"/>
            <a:ext cx="8596668" cy="1570962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«Физика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является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одной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из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форм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понимания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мира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таким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образом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является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разновидностью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искусства»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Дэвид</a:t>
            </a:r>
            <a:r>
              <a:rPr lang="ru-RU" sz="2400" b="1" dirty="0"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Бом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607" y="127043"/>
            <a:ext cx="2474404" cy="2474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600" y="4450931"/>
            <a:ext cx="2459576" cy="2459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305" y="247392"/>
            <a:ext cx="1727248" cy="2469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669741" y="5991998"/>
            <a:ext cx="506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физики: Гаврилова М.А.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4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4700"/>
            <a:ext cx="8596668" cy="11204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Седьмое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чудо: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Волшебное препятствие для воды»</a:t>
            </a:r>
          </a:p>
        </p:txBody>
      </p:sp>
      <p:sp>
        <p:nvSpPr>
          <p:cNvPr id="5" name="Овальная выноска 4"/>
          <p:cNvSpPr/>
          <p:nvPr/>
        </p:nvSpPr>
        <p:spPr>
          <a:xfrm>
            <a:off x="5640946" y="1635616"/>
            <a:ext cx="4893972" cy="421139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Горячая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вода имеет меньшую плотность, чем холодная. Поэтому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жидкости и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смешиваются.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Гаврилова МА\Desktop\денть открытых дв._14.12.18_с изменениями\Лаборатория физики_7 класс_Наумов день_14.12.18\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6" y="2021981"/>
            <a:ext cx="5230932" cy="3490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564776"/>
            <a:ext cx="3854528" cy="221229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 ЧУДЕС ВОДЫ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35287" y="4119415"/>
            <a:ext cx="3854528" cy="2584449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ТАЙНЫ ЧУДЕС РАСКРЫТЫ?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4531862" y="370048"/>
            <a:ext cx="5647764" cy="6037728"/>
          </a:xfrm>
          <a:prstGeom prst="verticalScroll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воды: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отличными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теплопроводными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свойствами 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8класс</a:t>
            </a: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высоким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поверхностным натяжением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проявляет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капиллярные свойства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ru-RU" sz="2800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класс</a:t>
            </a: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800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Разная плотность воды 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класс)</a:t>
            </a:r>
            <a:endParaRPr lang="ru-RU" sz="28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26818074"/>
              </p:ext>
            </p:extLst>
          </p:nvPr>
        </p:nvGraphicFramePr>
        <p:xfrm>
          <a:off x="-430306" y="0"/>
          <a:ext cx="5943600" cy="3796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17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Не бойтесь узнавать что-то новое, ведь за частую удивительное рядом – стоит только присмотреться!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7038"/>
            <a:ext cx="3227294" cy="3288961"/>
          </a:xfrm>
          <a:prstGeom prst="rect">
            <a:avLst/>
          </a:prstGeom>
        </p:spPr>
      </p:pic>
      <p:pic>
        <p:nvPicPr>
          <p:cNvPr id="2050" name="Picture 2" descr="http://mila.kcbux.ru/babo/image/anime/babo-048-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95" y="2359617"/>
            <a:ext cx="4774708" cy="441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7028" y="609600"/>
            <a:ext cx="8596668" cy="1320800"/>
          </a:xfrm>
        </p:spPr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Уильям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Шекспир…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3376" y="1623116"/>
            <a:ext cx="3358023" cy="4625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346155">
            <a:off x="5313610" y="407894"/>
            <a:ext cx="6062602" cy="58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6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507067" y="242047"/>
            <a:ext cx="8080686" cy="3808789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8800" b="1" dirty="0" smtClean="0">
                <a:solidFill>
                  <a:srgbClr val="5E3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СЕМЬ</a:t>
            </a:r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b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ru-RU" sz="8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ЧУДЕС</a:t>
            </a:r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b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ru-RU" sz="8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ВОДЫ</a:t>
            </a:r>
            <a:endParaRPr lang="ru-RU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5700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447" y="4050833"/>
            <a:ext cx="3343835" cy="22320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327" y="4050833"/>
            <a:ext cx="3478306" cy="22320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68" y="4071597"/>
            <a:ext cx="3826434" cy="22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5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387" y="941294"/>
            <a:ext cx="4814047" cy="183577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ЭКСПЕРИМЕНТАЛЬНАЯ ЛАБОРАТОРИЯ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701748"/>
              </p:ext>
            </p:extLst>
          </p:nvPr>
        </p:nvGraphicFramePr>
        <p:xfrm>
          <a:off x="4760461" y="94130"/>
          <a:ext cx="5459304" cy="6763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4271184" cy="3825437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удивительных свойствах воды с помощью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опытов;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раскрыть тайны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 ЧУДЕС ВОДЫ.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64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322730"/>
            <a:ext cx="8596668" cy="83371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чудо:  </a:t>
            </a: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«Огнеупорный шарик»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3354"/>
            <a:ext cx="5547603" cy="3115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ьная выноска 8"/>
          <p:cNvSpPr/>
          <p:nvPr/>
        </p:nvSpPr>
        <p:spPr>
          <a:xfrm>
            <a:off x="5547603" y="1855695"/>
            <a:ext cx="5142809" cy="43165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Вода, находящаяся в шарике, поглощает тепло, выделяемое свечой.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сам шарик гореть не будет и, следовательно, не лопнет.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обладает хорошей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тепропроводностью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5835"/>
            <a:ext cx="9461748" cy="12236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Третье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чудо: </a:t>
            </a:r>
            <a:b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Как, не выливая воду из тарелки, достать монету, но при этом не намочить руки?»</a:t>
            </a:r>
            <a:endParaRPr lang="ru-RU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4" y="2160589"/>
            <a:ext cx="4906386" cy="36797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Овальная выноска 5"/>
          <p:cNvSpPr/>
          <p:nvPr/>
        </p:nvSpPr>
        <p:spPr>
          <a:xfrm>
            <a:off x="5089970" y="1999225"/>
            <a:ext cx="5499848" cy="429396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в стакане расширяется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нагревания 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вытесняется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(его становится меньше).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образовавшееся пустое пространство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внутри стакана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устремляется вода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тарелки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действием атмосферного давления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</a:t>
            </a:r>
          </a:p>
        </p:txBody>
      </p:sp>
    </p:spTree>
    <p:extLst>
      <p:ext uri="{BB962C8B-B14F-4D97-AF65-F5344CB8AC3E}">
        <p14:creationId xmlns:p14="http://schemas.microsoft.com/office/powerpoint/2010/main" val="14721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0304"/>
            <a:ext cx="8596668" cy="11075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Четвертое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чудо: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«Всегда ли вода течет вниз?»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758"/>
            <a:ext cx="4783607" cy="30661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5061397" y="1390919"/>
            <a:ext cx="5447764" cy="46879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знаем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что вода стекает вниз, но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благодаря высокому поверхностному натяжению вода проявляет капиллярные свойства, что дает ей способность подниматься вверх вопреки земному притяжению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17" y="3630706"/>
            <a:ext cx="3752880" cy="2787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66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7577"/>
            <a:ext cx="8596668" cy="10431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Пятое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чудо: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«Плавающее яйцо»</a:t>
            </a:r>
          </a:p>
        </p:txBody>
      </p:sp>
      <p:pic>
        <p:nvPicPr>
          <p:cNvPr id="2050" name="Picture 2" descr="C:\Users\Гаврилова МА\Desktop\денть открытых дв._14.12.18_с изменениями\Лаборатория физики_7 класс_Наумов день_14.12.18\15198460-5-650-908513b11c-14847290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11" y="2150772"/>
            <a:ext cx="4694914" cy="3517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5125792" y="1519707"/>
            <a:ext cx="5357611" cy="458487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дело в плотности.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Средняя плотность яйца гораздо больше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чем у простой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воды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поэтому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яйцо опускается вниз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А 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плотность соляного раствора выше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и поэтому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яйцо поднимается вверх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4699"/>
            <a:ext cx="8596668" cy="137803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Шестое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чудо: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 прозрачная и мы через нее видим такую же картинку, как и через стекло. Так ли это?»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mages1.popmeh.ru/upload/img_cache/756/756a85f678a76ee0564b0feb75376b9a_ce_706x456x0x0_fitted_1260x70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8" y="1622738"/>
            <a:ext cx="4183062" cy="27018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261" y="4100975"/>
            <a:ext cx="4160295" cy="2340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Овальная выноска 5"/>
          <p:cNvSpPr/>
          <p:nvPr/>
        </p:nvSpPr>
        <p:spPr>
          <a:xfrm>
            <a:off x="5109722" y="1794804"/>
            <a:ext cx="5742054" cy="461234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Свет проходит сквозь воздух, стекло, воду, снова через стекло, а затем обратно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И всякий раз,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когда свет проходит из одной среды в другую, он преломляется.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Стакан воды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здесь работает как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линза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зображение в линзе переворачивается.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1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454</TotalTime>
  <Words>289</Words>
  <Application>Microsoft Office PowerPoint</Application>
  <PresentationFormat>Широкоэкранный</PresentationFormat>
  <Paragraphs>38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4" baseType="lpstr">
      <vt:lpstr>Arial</vt:lpstr>
      <vt:lpstr>Book Antiqua</vt:lpstr>
      <vt:lpstr>Brush Script MT</vt:lpstr>
      <vt:lpstr>Calibri</vt:lpstr>
      <vt:lpstr>Cambria</vt:lpstr>
      <vt:lpstr>Courier New</vt:lpstr>
      <vt:lpstr>Segoe UI Black</vt:lpstr>
      <vt:lpstr>Times New Roman</vt:lpstr>
      <vt:lpstr>Trebuchet MS</vt:lpstr>
      <vt:lpstr>Wingdings</vt:lpstr>
      <vt:lpstr>Wingdings 3</vt:lpstr>
      <vt:lpstr>Грань</vt:lpstr>
      <vt:lpstr>ФИЗИКА – СТРАНА ЧУДЕС</vt:lpstr>
      <vt:lpstr>Уильям Шекспир…</vt:lpstr>
      <vt:lpstr>СЕМЬ  ЧУДЕС  ВОДЫ</vt:lpstr>
      <vt:lpstr>ФИЗИЧЕСКАЯ ЭКСПЕРИМЕНТАЛЬНАЯ ЛАБОРАТОРИЯ</vt:lpstr>
      <vt:lpstr>Второе чудо:  «Огнеупорный шарик» </vt:lpstr>
      <vt:lpstr>Третье чудо:  «Как, не выливая воду из тарелки, достать монету, но при этом не намочить руки?»</vt:lpstr>
      <vt:lpstr>Четвертое чудо:  «Всегда ли вода течет вниз?»</vt:lpstr>
      <vt:lpstr>Пятое чудо:  «Плавающее яйцо»</vt:lpstr>
      <vt:lpstr>Шестое чудо: «Вода прозрачная и мы через нее видим такую же картинку, как и через стекло. Так ли это?»  </vt:lpstr>
      <vt:lpstr>Седьмое чудо: «Волшебное препятствие для воды»</vt:lpstr>
      <vt:lpstr>СЕМЬ ЧУДЕС ВОДЫ</vt:lpstr>
      <vt:lpstr>Не бойтесь узнавать что-то новое, ведь за частую удивительное рядом – стоит только присмотреться!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КОЛИЧЕСТВО ТЕПЛОТЫ</dc:title>
  <dc:creator>ДНС</dc:creator>
  <cp:lastModifiedBy>ДНС</cp:lastModifiedBy>
  <cp:revision>60</cp:revision>
  <dcterms:created xsi:type="dcterms:W3CDTF">2018-09-15T03:06:33Z</dcterms:created>
  <dcterms:modified xsi:type="dcterms:W3CDTF">2021-11-27T12:54:28Z</dcterms:modified>
</cp:coreProperties>
</file>