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90" r:id="rId4"/>
    <p:sldId id="289" r:id="rId5"/>
    <p:sldId id="291" r:id="rId6"/>
    <p:sldId id="288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image" Target="../media/image8.jpeg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E40E-8F89-45DB-B524-38816276DBE7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5FAA-E558-4709-B316-D424DB01C6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205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E40E-8F89-45DB-B524-38816276DBE7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5FAA-E558-4709-B316-D424DB01C6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116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E40E-8F89-45DB-B524-38816276DBE7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5FAA-E558-4709-B316-D424DB01C6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67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8415" cmpd="sng">
                  <a:solidFill>
                    <a:srgbClr val="00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n>
                  <a:noFill/>
                </a:ln>
                <a:solidFill>
                  <a:srgbClr val="0000CC"/>
                </a:solidFill>
              </a:defRPr>
            </a:lvl1pPr>
            <a:lvl2pPr>
              <a:defRPr>
                <a:ln>
                  <a:noFill/>
                </a:ln>
                <a:solidFill>
                  <a:srgbClr val="0000CC"/>
                </a:solidFill>
              </a:defRPr>
            </a:lvl2pPr>
            <a:lvl3pPr>
              <a:defRPr>
                <a:ln>
                  <a:noFill/>
                </a:ln>
                <a:solidFill>
                  <a:srgbClr val="0000CC"/>
                </a:solidFill>
              </a:defRPr>
            </a:lvl3pPr>
            <a:lvl4pPr>
              <a:defRPr>
                <a:ln>
                  <a:noFill/>
                </a:ln>
                <a:solidFill>
                  <a:srgbClr val="0000CC"/>
                </a:solidFill>
              </a:defRPr>
            </a:lvl4pPr>
            <a:lvl5pPr>
              <a:defRPr>
                <a:ln>
                  <a:noFill/>
                </a:ln>
                <a:solidFill>
                  <a:srgbClr val="0000CC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E40E-8F89-45DB-B524-38816276DBE7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5FAA-E558-4709-B316-D424DB01C6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834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E40E-8F89-45DB-B524-38816276DBE7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5FAA-E558-4709-B316-D424DB01C6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445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E40E-8F89-45DB-B524-38816276DBE7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5FAA-E558-4709-B316-D424DB01C6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01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E40E-8F89-45DB-B524-38816276DBE7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5FAA-E558-4709-B316-D424DB01C6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41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E40E-8F89-45DB-B524-38816276DBE7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5FAA-E558-4709-B316-D424DB01C6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70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E40E-8F89-45DB-B524-38816276DBE7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5FAA-E558-4709-B316-D424DB01C6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982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E40E-8F89-45DB-B524-38816276DBE7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5FAA-E558-4709-B316-D424DB01C6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613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E40E-8F89-45DB-B524-38816276DBE7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5FAA-E558-4709-B316-D424DB01C6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443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5E40E-8F89-45DB-B524-38816276DBE7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45FAA-E558-4709-B316-D424DB01C6F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12192000" cy="7010400"/>
          </a:xfrm>
          <a:prstGeom prst="rect">
            <a:avLst/>
          </a:prstGeom>
          <a:gradFill flip="none" rotWithShape="1">
            <a:gsLst>
              <a:gs pos="100000">
                <a:srgbClr val="03D4A8">
                  <a:alpha val="18000"/>
                </a:srgbClr>
              </a:gs>
              <a:gs pos="25000">
                <a:srgbClr val="21D6E0">
                  <a:alpha val="23000"/>
                </a:srgbClr>
              </a:gs>
              <a:gs pos="75000">
                <a:srgbClr val="0087E6">
                  <a:alpha val="25000"/>
                </a:srgbClr>
              </a:gs>
              <a:gs pos="100000">
                <a:srgbClr val="005CBF">
                  <a:alpha val="25999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</p:spTree>
    <p:extLst>
      <p:ext uri="{BB962C8B-B14F-4D97-AF65-F5344CB8AC3E}">
        <p14:creationId xmlns:p14="http://schemas.microsoft.com/office/powerpoint/2010/main" val="2347322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“Cambridge English Teacher” Festival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en-US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Exercise: Level Pre-A1</a:t>
            </a:r>
          </a:p>
          <a:p>
            <a:r>
              <a:rPr lang="en-US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Teacher: </a:t>
            </a:r>
            <a:r>
              <a:rPr lang="en-US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Mitrukova</a:t>
            </a:r>
            <a:r>
              <a:rPr lang="en-US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Julia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169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weather like today?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8585" y="1600201"/>
            <a:ext cx="11183815" cy="5093676"/>
          </a:xfrm>
        </p:spPr>
        <p:txBody>
          <a:bodyPr>
            <a:normAutofit/>
          </a:bodyPr>
          <a:lstStyle/>
          <a:p>
            <a:r>
              <a:rPr lang="en-US" dirty="0" smtClean="0"/>
              <a:t>Look out of the </a:t>
            </a:r>
            <a:r>
              <a:rPr lang="en-US" dirty="0" smtClean="0"/>
              <a:t>window and answer the question “What’s the weather like today?”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Match the cards and the </a:t>
            </a:r>
            <a:r>
              <a:rPr lang="en-US" dirty="0" smtClean="0"/>
              <a:t>words. Write your answers on the board.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104248"/>
              </p:ext>
            </p:extLst>
          </p:nvPr>
        </p:nvGraphicFramePr>
        <p:xfrm>
          <a:off x="1745567" y="2600568"/>
          <a:ext cx="7608282" cy="3034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8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80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80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80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80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80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2003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3286">
                <a:tc>
                  <a:txBody>
                    <a:bodyPr/>
                    <a:lstStyle/>
                    <a:p>
                      <a:r>
                        <a:rPr lang="en-US" dirty="0" smtClean="0"/>
                        <a:t>It is sunny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It</a:t>
                      </a:r>
                      <a:r>
                        <a:rPr lang="en-US" baseline="0" dirty="0" smtClean="0"/>
                        <a:t> is windy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 is raining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 is cloudy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 is snowing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 is stormy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" name="3 İçerik Yer Tutucusu" descr="very_windy-clipar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1067" y="2937227"/>
            <a:ext cx="1117436" cy="1026716"/>
          </a:xfrm>
          <a:prstGeom prst="rect">
            <a:avLst/>
          </a:prstGeom>
        </p:spPr>
      </p:pic>
      <p:pic>
        <p:nvPicPr>
          <p:cNvPr id="7" name="3 İçerik Yer Tutucusu" descr="storm-at-sea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38800" y="2830332"/>
            <a:ext cx="1060124" cy="1240506"/>
          </a:xfrm>
          <a:prstGeom prst="rect">
            <a:avLst/>
          </a:prstGeom>
        </p:spPr>
      </p:pic>
      <p:pic>
        <p:nvPicPr>
          <p:cNvPr id="8" name="3 İçerik Yer Tutucusu" descr="sun-clipart.1-wt3ukb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89289" y="2763443"/>
            <a:ext cx="1113692" cy="1354608"/>
          </a:xfrm>
          <a:prstGeom prst="rect">
            <a:avLst/>
          </a:prstGeom>
        </p:spPr>
      </p:pic>
      <p:pic>
        <p:nvPicPr>
          <p:cNvPr id="9" name="3 İçerik Yer Tutucusu" descr="snow_from_glossy_cloud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73599" y="2883877"/>
            <a:ext cx="1050868" cy="973497"/>
          </a:xfrm>
          <a:prstGeom prst="rect">
            <a:avLst/>
          </a:prstGeom>
        </p:spPr>
      </p:pic>
      <p:pic>
        <p:nvPicPr>
          <p:cNvPr id="10" name="3 İçerik Yer Tutucusu" descr="weather-cloudy-hi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26661" y="2883877"/>
            <a:ext cx="1202916" cy="1025768"/>
          </a:xfrm>
          <a:prstGeom prst="rect">
            <a:avLst/>
          </a:prstGeom>
        </p:spPr>
      </p:pic>
      <p:pic>
        <p:nvPicPr>
          <p:cNvPr id="11" name="3 İçerik Yer Tutucusu" descr="rain-cloud-md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145535" y="3009833"/>
            <a:ext cx="1038720" cy="773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44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 the pictures and the words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2538" y="1600200"/>
            <a:ext cx="3946923" cy="4525963"/>
          </a:xfrm>
        </p:spPr>
      </p:pic>
    </p:spTree>
    <p:extLst>
      <p:ext uri="{BB962C8B-B14F-4D97-AF65-F5344CB8AC3E}">
        <p14:creationId xmlns:p14="http://schemas.microsoft.com/office/powerpoint/2010/main" val="2913753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Bingo</a:t>
            </a:r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6736" y="1809413"/>
            <a:ext cx="6538527" cy="4107536"/>
          </a:xfrm>
        </p:spPr>
      </p:pic>
    </p:spTree>
    <p:extLst>
      <p:ext uri="{BB962C8B-B14F-4D97-AF65-F5344CB8AC3E}">
        <p14:creationId xmlns:p14="http://schemas.microsoft.com/office/powerpoint/2010/main" val="939775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Bingo</a:t>
            </a:r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6736" y="1809413"/>
            <a:ext cx="6538527" cy="4107536"/>
          </a:xfrm>
        </p:spPr>
      </p:pic>
      <p:sp>
        <p:nvSpPr>
          <p:cNvPr id="5" name="TextBox 4"/>
          <p:cNvSpPr txBox="1"/>
          <p:nvPr/>
        </p:nvSpPr>
        <p:spPr>
          <a:xfrm>
            <a:off x="3528292" y="2540000"/>
            <a:ext cx="1200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1</a:t>
            </a:r>
            <a:endParaRPr lang="ru-RU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5430574" y="2539999"/>
            <a:ext cx="1200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2</a:t>
            </a:r>
            <a:endParaRPr lang="ru-RU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7397918" y="2539999"/>
            <a:ext cx="1200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3</a:t>
            </a:r>
            <a:endParaRPr lang="ru-RU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3528292" y="4327237"/>
            <a:ext cx="1200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4</a:t>
            </a:r>
            <a:endParaRPr lang="ru-RU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5430574" y="4318529"/>
            <a:ext cx="1200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5</a:t>
            </a:r>
            <a:endParaRPr lang="ru-RU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7397918" y="4327237"/>
            <a:ext cx="1200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6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36989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Bingo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8585" y="1600201"/>
            <a:ext cx="11183815" cy="5093676"/>
          </a:xfrm>
        </p:spPr>
        <p:txBody>
          <a:bodyPr>
            <a:normAutofit/>
          </a:bodyPr>
          <a:lstStyle/>
          <a:p>
            <a:r>
              <a:rPr lang="en-US" dirty="0" smtClean="0"/>
              <a:t>Look at the numbers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Match the cards and the numbers in your chart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298100"/>
              </p:ext>
            </p:extLst>
          </p:nvPr>
        </p:nvGraphicFramePr>
        <p:xfrm>
          <a:off x="1708621" y="2250831"/>
          <a:ext cx="7608282" cy="3034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8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80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80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80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80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80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2003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32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" name="3 İçerik Yer Tutucusu" descr="very_windy-clipar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2540029"/>
            <a:ext cx="1117436" cy="1026716"/>
          </a:xfrm>
          <a:prstGeom prst="rect">
            <a:avLst/>
          </a:prstGeom>
        </p:spPr>
      </p:pic>
      <p:pic>
        <p:nvPicPr>
          <p:cNvPr id="7" name="3 İçerik Yer Tutucusu" descr="storm-at-sea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38800" y="2830332"/>
            <a:ext cx="1060124" cy="1240506"/>
          </a:xfrm>
          <a:prstGeom prst="rect">
            <a:avLst/>
          </a:prstGeom>
        </p:spPr>
      </p:pic>
      <p:pic>
        <p:nvPicPr>
          <p:cNvPr id="8" name="3 İçerik Yer Tutucusu" descr="sun-clipart.1-wt3ukb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28298" y="2600568"/>
            <a:ext cx="1113692" cy="1354608"/>
          </a:xfrm>
          <a:prstGeom prst="rect">
            <a:avLst/>
          </a:prstGeom>
        </p:spPr>
      </p:pic>
      <p:pic>
        <p:nvPicPr>
          <p:cNvPr id="9" name="3 İçerik Yer Tutucusu" descr="snow_from_glossy_cloud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60985" y="2528771"/>
            <a:ext cx="1050868" cy="973497"/>
          </a:xfrm>
          <a:prstGeom prst="rect">
            <a:avLst/>
          </a:prstGeom>
        </p:spPr>
      </p:pic>
      <p:pic>
        <p:nvPicPr>
          <p:cNvPr id="10" name="3 İçerik Yer Tutucusu" descr="weather-cloudy-hi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26661" y="2883877"/>
            <a:ext cx="1202916" cy="1025768"/>
          </a:xfrm>
          <a:prstGeom prst="rect">
            <a:avLst/>
          </a:prstGeom>
        </p:spPr>
      </p:pic>
      <p:pic>
        <p:nvPicPr>
          <p:cNvPr id="11" name="3 İçerik Yer Tutucusu" descr="rain-cloud-md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178458" y="2593915"/>
            <a:ext cx="1038720" cy="773856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>
          <a:xfrm>
            <a:off x="1958109" y="4331856"/>
            <a:ext cx="683491" cy="71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1</a:t>
            </a:r>
            <a:endParaRPr lang="ru-RU" sz="3600" dirty="0"/>
          </a:p>
        </p:txBody>
      </p:sp>
      <p:sp>
        <p:nvSpPr>
          <p:cNvPr id="12" name="Овал 11"/>
          <p:cNvSpPr/>
          <p:nvPr/>
        </p:nvSpPr>
        <p:spPr>
          <a:xfrm>
            <a:off x="5754254" y="4331856"/>
            <a:ext cx="683491" cy="71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6</a:t>
            </a:r>
            <a:endParaRPr lang="ru-RU" sz="3600" dirty="0"/>
          </a:p>
        </p:txBody>
      </p:sp>
      <p:sp>
        <p:nvSpPr>
          <p:cNvPr id="13" name="Овал 12"/>
          <p:cNvSpPr/>
          <p:nvPr/>
        </p:nvSpPr>
        <p:spPr>
          <a:xfrm>
            <a:off x="4468978" y="4331856"/>
            <a:ext cx="683491" cy="71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4</a:t>
            </a:r>
            <a:endParaRPr lang="ru-RU" sz="3600" dirty="0"/>
          </a:p>
        </p:txBody>
      </p:sp>
      <p:sp>
        <p:nvSpPr>
          <p:cNvPr id="14" name="Овал 13"/>
          <p:cNvSpPr/>
          <p:nvPr/>
        </p:nvSpPr>
        <p:spPr>
          <a:xfrm>
            <a:off x="3158942" y="4331856"/>
            <a:ext cx="683491" cy="71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5</a:t>
            </a:r>
            <a:endParaRPr lang="ru-RU" sz="3600" dirty="0"/>
          </a:p>
        </p:txBody>
      </p:sp>
      <p:sp>
        <p:nvSpPr>
          <p:cNvPr id="15" name="Овал 14"/>
          <p:cNvSpPr/>
          <p:nvPr/>
        </p:nvSpPr>
        <p:spPr>
          <a:xfrm>
            <a:off x="6984112" y="4331856"/>
            <a:ext cx="683491" cy="71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2</a:t>
            </a:r>
            <a:endParaRPr lang="ru-RU" sz="3600" dirty="0"/>
          </a:p>
        </p:txBody>
      </p:sp>
      <p:sp>
        <p:nvSpPr>
          <p:cNvPr id="16" name="Овал 15"/>
          <p:cNvSpPr/>
          <p:nvPr/>
        </p:nvSpPr>
        <p:spPr>
          <a:xfrm>
            <a:off x="8213970" y="4331856"/>
            <a:ext cx="683491" cy="71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3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3891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Ending the lesson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8516" y="3017304"/>
            <a:ext cx="1712422" cy="127184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45671" y="1674152"/>
            <a:ext cx="5192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33CC"/>
                </a:solidFill>
              </a:rPr>
              <a:t>Which activity was your </a:t>
            </a:r>
            <a:r>
              <a:rPr lang="en-US" sz="2800" dirty="0" err="1" smtClean="0">
                <a:solidFill>
                  <a:srgbClr val="0033CC"/>
                </a:solidFill>
              </a:rPr>
              <a:t>favourite</a:t>
            </a:r>
            <a:r>
              <a:rPr lang="en-US" sz="2800" dirty="0" smtClean="0">
                <a:solidFill>
                  <a:srgbClr val="0033CC"/>
                </a:solidFill>
              </a:rPr>
              <a:t>?</a:t>
            </a:r>
            <a:endParaRPr lang="ru-RU" sz="2800" dirty="0">
              <a:solidFill>
                <a:srgbClr val="0033CC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45671" y="4860697"/>
            <a:ext cx="93994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sz="2800" dirty="0" smtClean="0">
                <a:solidFill>
                  <a:srgbClr val="0033CC"/>
                </a:solidFill>
              </a:rPr>
              <a:t>Thank you for your attention! </a:t>
            </a:r>
            <a:endParaRPr lang="ru-RU" sz="28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48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 men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TM02474572[[fn=Медицинский шаблон оформления]]</Template>
  <TotalTime>991</TotalTime>
  <Words>119</Words>
  <Application>Microsoft Office PowerPoint</Application>
  <PresentationFormat>Широкоэкранный</PresentationFormat>
  <Paragraphs>68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Arial Black</vt:lpstr>
      <vt:lpstr>Calibri</vt:lpstr>
      <vt:lpstr>La mente</vt:lpstr>
      <vt:lpstr>“Cambridge English Teacher” Festival</vt:lpstr>
      <vt:lpstr>What’s the weather like today?</vt:lpstr>
      <vt:lpstr>Match the pictures and the words</vt:lpstr>
      <vt:lpstr>Bingo</vt:lpstr>
      <vt:lpstr>Bingo</vt:lpstr>
      <vt:lpstr>Bingo</vt:lpstr>
      <vt:lpstr>Ending the lesson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Give Me Five3</dc:title>
  <dc:creator>Юлия  Митрукова</dc:creator>
  <cp:lastModifiedBy>user</cp:lastModifiedBy>
  <cp:revision>54</cp:revision>
  <dcterms:created xsi:type="dcterms:W3CDTF">2021-09-16T10:14:06Z</dcterms:created>
  <dcterms:modified xsi:type="dcterms:W3CDTF">2021-11-26T15:06:24Z</dcterms:modified>
</cp:coreProperties>
</file>