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88" r:id="rId5"/>
    <p:sldId id="287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E40E-8F89-45DB-B524-38816276DBE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FAA-E558-4709-B316-D424DB01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20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E40E-8F89-45DB-B524-38816276DBE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FAA-E558-4709-B316-D424DB01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11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E40E-8F89-45DB-B524-38816276DBE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FAA-E558-4709-B316-D424DB01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7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E40E-8F89-45DB-B524-38816276DBE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FAA-E558-4709-B316-D424DB01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E40E-8F89-45DB-B524-38816276DBE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FAA-E558-4709-B316-D424DB01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4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E40E-8F89-45DB-B524-38816276DBE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FAA-E558-4709-B316-D424DB01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E40E-8F89-45DB-B524-38816276DBE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FAA-E558-4709-B316-D424DB01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E40E-8F89-45DB-B524-38816276DBE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FAA-E558-4709-B316-D424DB01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E40E-8F89-45DB-B524-38816276DBE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FAA-E558-4709-B316-D424DB01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8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E40E-8F89-45DB-B524-38816276DBE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FAA-E558-4709-B316-D424DB01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1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E40E-8F89-45DB-B524-38816276DBE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5FAA-E558-4709-B316-D424DB01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4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5E40E-8F89-45DB-B524-38816276DBE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5FAA-E558-4709-B316-D424DB01C6F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34732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“Cambridge English Teacher” Festival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Exercise: Level A1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Teacher: </a:t>
            </a:r>
            <a:r>
              <a:rPr lang="en-US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Mitrukova</a:t>
            </a:r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Julia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568" t="9126" r="15760" b="11312"/>
          <a:stretch/>
        </p:blipFill>
        <p:spPr>
          <a:xfrm>
            <a:off x="1136073" y="498764"/>
            <a:ext cx="7610763" cy="49599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2872" y="5689601"/>
            <a:ext cx="1939637" cy="369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morning</a:t>
            </a:r>
            <a:r>
              <a:rPr lang="en-US" dirty="0" smtClean="0"/>
              <a:t>mo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37527" y="5689601"/>
            <a:ext cx="1939637" cy="369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night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182" y="5689601"/>
            <a:ext cx="1939637" cy="369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evening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66727" y="5689601"/>
            <a:ext cx="1939637" cy="369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night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28727" y="2101272"/>
            <a:ext cx="1939637" cy="369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autumn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28727" y="1366982"/>
            <a:ext cx="1939637" cy="369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summer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28727" y="632692"/>
            <a:ext cx="1939637" cy="369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spring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28727" y="2835562"/>
            <a:ext cx="1939637" cy="369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winter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183536"/>
            <a:ext cx="2290618" cy="1504936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89" y="1806669"/>
            <a:ext cx="6169846" cy="48090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05200" y="4513385"/>
            <a:ext cx="4712677" cy="1277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11415" y="4513385"/>
            <a:ext cx="3833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part of the day is it?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97382" y="4913495"/>
            <a:ext cx="207818" cy="748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585" y="1600201"/>
            <a:ext cx="11183815" cy="5093676"/>
          </a:xfrm>
        </p:spPr>
        <p:txBody>
          <a:bodyPr>
            <a:normAutofit/>
          </a:bodyPr>
          <a:lstStyle/>
          <a:p>
            <a:r>
              <a:rPr lang="en-US" dirty="0" smtClean="0"/>
              <a:t>Look at the numbers, choose and write your team’s name above your number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539742"/>
              </p:ext>
            </p:extLst>
          </p:nvPr>
        </p:nvGraphicFramePr>
        <p:xfrm>
          <a:off x="2000630" y="2705437"/>
          <a:ext cx="8089515" cy="303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003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2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2397083" y="4867565"/>
            <a:ext cx="683491" cy="71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ru-RU" sz="3600" dirty="0"/>
          </a:p>
        </p:txBody>
      </p:sp>
      <p:sp>
        <p:nvSpPr>
          <p:cNvPr id="13" name="Овал 12"/>
          <p:cNvSpPr/>
          <p:nvPr/>
        </p:nvSpPr>
        <p:spPr>
          <a:xfrm>
            <a:off x="5736991" y="4867565"/>
            <a:ext cx="683491" cy="71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  <a:endParaRPr lang="ru-RU" sz="3600" dirty="0"/>
          </a:p>
        </p:txBody>
      </p:sp>
      <p:sp>
        <p:nvSpPr>
          <p:cNvPr id="14" name="Овал 13"/>
          <p:cNvSpPr/>
          <p:nvPr/>
        </p:nvSpPr>
        <p:spPr>
          <a:xfrm>
            <a:off x="4100129" y="4867565"/>
            <a:ext cx="683491" cy="71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  <a:endParaRPr lang="ru-RU" sz="3600" dirty="0"/>
          </a:p>
        </p:txBody>
      </p:sp>
      <p:sp>
        <p:nvSpPr>
          <p:cNvPr id="15" name="Овал 14"/>
          <p:cNvSpPr/>
          <p:nvPr/>
        </p:nvSpPr>
        <p:spPr>
          <a:xfrm>
            <a:off x="8897724" y="4867565"/>
            <a:ext cx="682070" cy="71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  <a:endParaRPr lang="ru-RU" sz="3600" dirty="0"/>
          </a:p>
        </p:txBody>
      </p:sp>
      <p:sp>
        <p:nvSpPr>
          <p:cNvPr id="16" name="Овал 15"/>
          <p:cNvSpPr/>
          <p:nvPr/>
        </p:nvSpPr>
        <p:spPr>
          <a:xfrm>
            <a:off x="7268632" y="4867565"/>
            <a:ext cx="683491" cy="71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389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question and your #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914399" y="1325274"/>
          <a:ext cx="1013229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458">
                  <a:extLst>
                    <a:ext uri="{9D8B030D-6E8A-4147-A177-3AD203B41FA5}">
                      <a16:colId xmlns:a16="http://schemas.microsoft.com/office/drawing/2014/main" val="1425691542"/>
                    </a:ext>
                  </a:extLst>
                </a:gridCol>
                <a:gridCol w="2026458">
                  <a:extLst>
                    <a:ext uri="{9D8B030D-6E8A-4147-A177-3AD203B41FA5}">
                      <a16:colId xmlns:a16="http://schemas.microsoft.com/office/drawing/2014/main" val="528487802"/>
                    </a:ext>
                  </a:extLst>
                </a:gridCol>
                <a:gridCol w="2026458">
                  <a:extLst>
                    <a:ext uri="{9D8B030D-6E8A-4147-A177-3AD203B41FA5}">
                      <a16:colId xmlns:a16="http://schemas.microsoft.com/office/drawing/2014/main" val="3852286371"/>
                    </a:ext>
                  </a:extLst>
                </a:gridCol>
                <a:gridCol w="2026458">
                  <a:extLst>
                    <a:ext uri="{9D8B030D-6E8A-4147-A177-3AD203B41FA5}">
                      <a16:colId xmlns:a16="http://schemas.microsoft.com/office/drawing/2014/main" val="4046195224"/>
                    </a:ext>
                  </a:extLst>
                </a:gridCol>
                <a:gridCol w="2026458">
                  <a:extLst>
                    <a:ext uri="{9D8B030D-6E8A-4147-A177-3AD203B41FA5}">
                      <a16:colId xmlns:a16="http://schemas.microsoft.com/office/drawing/2014/main" val="1859474962"/>
                    </a:ext>
                  </a:extLst>
                </a:gridCol>
              </a:tblGrid>
              <a:tr h="115076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What date is it today?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What day of the week is it today?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What season is it now?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What’s the weather like today?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What part of the day is it now?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781775"/>
                  </a:ext>
                </a:extLst>
              </a:tr>
              <a:tr h="329885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8242"/>
                  </a:ext>
                </a:extLst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9610685" y="2956416"/>
            <a:ext cx="683491" cy="71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1580840" y="2890983"/>
            <a:ext cx="682070" cy="71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  <a:endParaRPr lang="ru-RU" sz="3600" dirty="0"/>
          </a:p>
        </p:txBody>
      </p:sp>
      <p:sp>
        <p:nvSpPr>
          <p:cNvPr id="7" name="Овал 6"/>
          <p:cNvSpPr/>
          <p:nvPr/>
        </p:nvSpPr>
        <p:spPr>
          <a:xfrm>
            <a:off x="7516873" y="2956416"/>
            <a:ext cx="683491" cy="71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3532145" y="2890983"/>
            <a:ext cx="683491" cy="71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  <a:endParaRPr lang="ru-RU" sz="3600" dirty="0"/>
          </a:p>
        </p:txBody>
      </p:sp>
      <p:sp>
        <p:nvSpPr>
          <p:cNvPr id="9" name="Овал 8"/>
          <p:cNvSpPr/>
          <p:nvPr/>
        </p:nvSpPr>
        <p:spPr>
          <a:xfrm>
            <a:off x="5638798" y="2890983"/>
            <a:ext cx="683491" cy="71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4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lesson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16" y="3017304"/>
            <a:ext cx="1712422" cy="12718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5671" y="1674152"/>
            <a:ext cx="5192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Which activity was your </a:t>
            </a:r>
            <a:r>
              <a:rPr lang="en-US" sz="2800" dirty="0" err="1" smtClean="0">
                <a:solidFill>
                  <a:srgbClr val="0033CC"/>
                </a:solidFill>
              </a:rPr>
              <a:t>favourite</a:t>
            </a:r>
            <a:r>
              <a:rPr lang="en-US" sz="2800" dirty="0" smtClean="0">
                <a:solidFill>
                  <a:srgbClr val="0033CC"/>
                </a:solidFill>
              </a:rPr>
              <a:t>?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5671" y="4860697"/>
            <a:ext cx="939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 smtClean="0">
                <a:solidFill>
                  <a:srgbClr val="0033CC"/>
                </a:solidFill>
              </a:rPr>
              <a:t>Thank you for your attention! </a:t>
            </a:r>
            <a:endParaRPr lang="ru-RU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982</TotalTime>
  <Words>114</Words>
  <Application>Microsoft Office PowerPoint</Application>
  <PresentationFormat>Широкоэкранный</PresentationFormat>
  <Paragraphs>63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La mente</vt:lpstr>
      <vt:lpstr>“Cambridge English Teacher” Festival</vt:lpstr>
      <vt:lpstr>Презентация PowerPoint</vt:lpstr>
      <vt:lpstr>Презентация PowerPoint</vt:lpstr>
      <vt:lpstr>Bingo</vt:lpstr>
      <vt:lpstr>Match the question and your #</vt:lpstr>
      <vt:lpstr>Ending the lesson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Me Five3</dc:title>
  <dc:creator>Юлия  Митрукова</dc:creator>
  <cp:lastModifiedBy>user</cp:lastModifiedBy>
  <cp:revision>55</cp:revision>
  <dcterms:created xsi:type="dcterms:W3CDTF">2021-09-16T10:14:06Z</dcterms:created>
  <dcterms:modified xsi:type="dcterms:W3CDTF">2021-11-26T15:40:37Z</dcterms:modified>
</cp:coreProperties>
</file>