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256" r:id="rId2"/>
    <p:sldId id="306" r:id="rId3"/>
    <p:sldId id="283" r:id="rId4"/>
    <p:sldId id="279" r:id="rId5"/>
    <p:sldId id="292" r:id="rId6"/>
    <p:sldId id="296" r:id="rId7"/>
    <p:sldId id="276" r:id="rId8"/>
    <p:sldId id="299" r:id="rId9"/>
    <p:sldId id="300" r:id="rId10"/>
    <p:sldId id="307" r:id="rId11"/>
    <p:sldId id="308" r:id="rId12"/>
    <p:sldId id="301" r:id="rId13"/>
    <p:sldId id="310" r:id="rId14"/>
    <p:sldId id="309" r:id="rId15"/>
    <p:sldId id="311" r:id="rId16"/>
    <p:sldId id="312" r:id="rId17"/>
    <p:sldId id="303" r:id="rId18"/>
    <p:sldId id="280" r:id="rId19"/>
    <p:sldId id="281" r:id="rId20"/>
    <p:sldId id="282" r:id="rId21"/>
    <p:sldId id="289" r:id="rId22"/>
    <p:sldId id="273" r:id="rId23"/>
  </p:sldIdLst>
  <p:sldSz cx="9906000" cy="6858000" type="A4"/>
  <p:notesSz cx="9906000" cy="6858000"/>
  <p:embeddedFontLs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Bookman Old Style" pitchFamily="18" charset="0"/>
      <p:regular r:id="rId29"/>
      <p:bold r:id="rId30"/>
      <p:italic r:id="rId31"/>
      <p:boldItalic r:id="rId32"/>
    </p:embeddedFont>
    <p:embeddedFont>
      <p:font typeface="Georgia" pitchFamily="18" charset="0"/>
      <p:regular r:id="rId33"/>
      <p:bold r:id="rId34"/>
      <p:italic r:id="rId35"/>
      <p:boldItalic r:id="rId36"/>
    </p:embeddedFont>
    <p:embeddedFont>
      <p:font typeface="Corbel" pitchFamily="34" charset="0"/>
      <p:regular r:id="rId37"/>
      <p:bold r:id="rId38"/>
      <p:italic r:id="rId39"/>
      <p:boldItalic r:id="rId4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350" y="-96"/>
      </p:cViewPr>
      <p:guideLst>
        <p:guide orient="horz" pos="2880"/>
        <p:guide pos="216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F26FB9-1D9D-4242-95E0-14B67C36C518}" type="doc">
      <dgm:prSet loTypeId="urn:microsoft.com/office/officeart/2005/8/layout/hProcess7#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5C8CAE2-487C-4546-83D4-C060D77EE497}">
      <dgm:prSet phldrT="[Текст]"/>
      <dgm:spPr/>
      <dgm:t>
        <a:bodyPr/>
        <a:lstStyle/>
        <a:p>
          <a:r>
            <a:rPr lang="ru-RU" dirty="0" smtClean="0"/>
            <a:t>1-5   уроков    </a:t>
          </a:r>
        </a:p>
      </dgm:t>
    </dgm:pt>
    <dgm:pt modelId="{B0C610F8-1542-4FE9-B246-AF326D682D25}" type="parTrans" cxnId="{378AD084-0943-42F0-80A7-716B021D2729}">
      <dgm:prSet/>
      <dgm:spPr/>
      <dgm:t>
        <a:bodyPr/>
        <a:lstStyle/>
        <a:p>
          <a:endParaRPr lang="ru-RU"/>
        </a:p>
      </dgm:t>
    </dgm:pt>
    <dgm:pt modelId="{F4B14D62-7F0E-42DE-8C32-28B13B4D7398}" type="sibTrans" cxnId="{378AD084-0943-42F0-80A7-716B021D2729}">
      <dgm:prSet/>
      <dgm:spPr/>
      <dgm:t>
        <a:bodyPr/>
        <a:lstStyle/>
        <a:p>
          <a:endParaRPr lang="ru-RU"/>
        </a:p>
      </dgm:t>
    </dgm:pt>
    <dgm:pt modelId="{BE7BFB0C-AF9A-4E87-B8D9-8590EEE3D19F}">
      <dgm:prSet phldrT="[Текст]"/>
      <dgm:spPr/>
      <dgm:t>
        <a:bodyPr/>
        <a:lstStyle/>
        <a:p>
          <a:endParaRPr lang="ru-RU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КРАТКО-</a:t>
          </a:r>
        </a:p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СРОЧНЫЕ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dgm:t>
    </dgm:pt>
    <dgm:pt modelId="{EB4DEDAA-08E8-4B8E-9C1A-01E14EB17FBA}" type="parTrans" cxnId="{248B41DC-9E16-4642-A770-AB8C2821F949}">
      <dgm:prSet/>
      <dgm:spPr/>
      <dgm:t>
        <a:bodyPr/>
        <a:lstStyle/>
        <a:p>
          <a:endParaRPr lang="ru-RU"/>
        </a:p>
      </dgm:t>
    </dgm:pt>
    <dgm:pt modelId="{5DDBD6D3-EF08-4794-A0B8-A40385B59402}" type="sibTrans" cxnId="{248B41DC-9E16-4642-A770-AB8C2821F949}">
      <dgm:prSet/>
      <dgm:spPr/>
      <dgm:t>
        <a:bodyPr/>
        <a:lstStyle/>
        <a:p>
          <a:endParaRPr lang="ru-RU"/>
        </a:p>
      </dgm:t>
    </dgm:pt>
    <dgm:pt modelId="{074EFC3D-5D32-4A23-9EB5-B97A1F681738}">
      <dgm:prSet phldrT="[Текст]"/>
      <dgm:spPr/>
      <dgm:t>
        <a:bodyPr/>
        <a:lstStyle/>
        <a:p>
          <a:r>
            <a:rPr lang="ru-RU" dirty="0" smtClean="0"/>
            <a:t>10-15  уроков</a:t>
          </a:r>
          <a:endParaRPr lang="ru-RU" dirty="0"/>
        </a:p>
      </dgm:t>
    </dgm:pt>
    <dgm:pt modelId="{BFAF9066-B9E1-4A4A-92DC-A1E177309984}" type="parTrans" cxnId="{A41B8417-2BDC-4618-B7E4-DA6951BA386F}">
      <dgm:prSet/>
      <dgm:spPr/>
      <dgm:t>
        <a:bodyPr/>
        <a:lstStyle/>
        <a:p>
          <a:endParaRPr lang="ru-RU"/>
        </a:p>
      </dgm:t>
    </dgm:pt>
    <dgm:pt modelId="{92C414A9-FE2A-4F40-B5D7-FA9CD6F344AF}" type="sibTrans" cxnId="{A41B8417-2BDC-4618-B7E4-DA6951BA386F}">
      <dgm:prSet/>
      <dgm:spPr/>
      <dgm:t>
        <a:bodyPr/>
        <a:lstStyle/>
        <a:p>
          <a:endParaRPr lang="ru-RU"/>
        </a:p>
      </dgm:t>
    </dgm:pt>
    <dgm:pt modelId="{94F99643-EA31-4E8A-B1A0-C76A1279CBA7}">
      <dgm:prSet phldrT="[Текст]"/>
      <dgm:spPr/>
      <dgm:t>
        <a:bodyPr/>
        <a:lstStyle/>
        <a:p>
          <a:endParaRPr lang="ru-RU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СРЕДНЕ-</a:t>
          </a:r>
        </a:p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СРОЧНЫЕ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dgm:t>
    </dgm:pt>
    <dgm:pt modelId="{DB1A395F-0319-424D-8DB9-7B7EAFA9DFBE}" type="parTrans" cxnId="{1C9BC9E6-F4B0-4374-975D-9788EEF46AC4}">
      <dgm:prSet/>
      <dgm:spPr/>
      <dgm:t>
        <a:bodyPr/>
        <a:lstStyle/>
        <a:p>
          <a:endParaRPr lang="ru-RU"/>
        </a:p>
      </dgm:t>
    </dgm:pt>
    <dgm:pt modelId="{A0A5287E-B760-491A-8F6F-BDC93C03A876}" type="sibTrans" cxnId="{1C9BC9E6-F4B0-4374-975D-9788EEF46AC4}">
      <dgm:prSet/>
      <dgm:spPr/>
      <dgm:t>
        <a:bodyPr/>
        <a:lstStyle/>
        <a:p>
          <a:endParaRPr lang="ru-RU"/>
        </a:p>
      </dgm:t>
    </dgm:pt>
    <dgm:pt modelId="{1C6D082C-CFAF-4777-9466-49C0328EDD24}">
      <dgm:prSet phldrT="[Текст]"/>
      <dgm:spPr/>
      <dgm:t>
        <a:bodyPr/>
        <a:lstStyle/>
        <a:p>
          <a:r>
            <a:rPr lang="ru-RU" dirty="0" smtClean="0"/>
            <a:t>До   года </a:t>
          </a:r>
          <a:endParaRPr lang="ru-RU" dirty="0"/>
        </a:p>
      </dgm:t>
    </dgm:pt>
    <dgm:pt modelId="{7B58CD9D-49DD-4543-B43B-1B943A0F419E}" type="parTrans" cxnId="{BFBA939E-AF5F-4E86-BA2B-C5DD1DC25CA7}">
      <dgm:prSet/>
      <dgm:spPr/>
      <dgm:t>
        <a:bodyPr/>
        <a:lstStyle/>
        <a:p>
          <a:endParaRPr lang="ru-RU"/>
        </a:p>
      </dgm:t>
    </dgm:pt>
    <dgm:pt modelId="{7D2B417B-140C-4AF1-A72C-CA5740D74E72}" type="sibTrans" cxnId="{BFBA939E-AF5F-4E86-BA2B-C5DD1DC25CA7}">
      <dgm:prSet/>
      <dgm:spPr/>
      <dgm:t>
        <a:bodyPr/>
        <a:lstStyle/>
        <a:p>
          <a:endParaRPr lang="ru-RU"/>
        </a:p>
      </dgm:t>
    </dgm:pt>
    <dgm:pt modelId="{86746D89-E69B-4797-8377-7A0791C9990C}">
      <dgm:prSet phldrT="[Текст]"/>
      <dgm:spPr/>
      <dgm:t>
        <a:bodyPr/>
        <a:lstStyle/>
        <a:p>
          <a:endParaRPr lang="ru-RU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ДОЛГО-</a:t>
          </a:r>
        </a:p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СРОЧНЫЕ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dgm:t>
    </dgm:pt>
    <dgm:pt modelId="{E94F9A26-5600-4373-BFDA-489E423ED90D}" type="parTrans" cxnId="{42FF3D87-0B49-42ED-8648-F6CE9734445C}">
      <dgm:prSet/>
      <dgm:spPr/>
      <dgm:t>
        <a:bodyPr/>
        <a:lstStyle/>
        <a:p>
          <a:endParaRPr lang="ru-RU"/>
        </a:p>
      </dgm:t>
    </dgm:pt>
    <dgm:pt modelId="{9847D0A2-9924-4167-B379-A81A43DD8C97}" type="sibTrans" cxnId="{42FF3D87-0B49-42ED-8648-F6CE9734445C}">
      <dgm:prSet/>
      <dgm:spPr/>
      <dgm:t>
        <a:bodyPr/>
        <a:lstStyle/>
        <a:p>
          <a:endParaRPr lang="ru-RU"/>
        </a:p>
      </dgm:t>
    </dgm:pt>
    <dgm:pt modelId="{06BD21C8-097D-406F-91EC-5FC938D16E35}" type="pres">
      <dgm:prSet presAssocID="{B9F26FB9-1D9D-4242-95E0-14B67C36C5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9F19A4-2B1F-489F-AB46-4CD44D876B9E}" type="pres">
      <dgm:prSet presAssocID="{95C8CAE2-487C-4546-83D4-C060D77EE497}" presName="compositeNode" presStyleCnt="0">
        <dgm:presLayoutVars>
          <dgm:bulletEnabled val="1"/>
        </dgm:presLayoutVars>
      </dgm:prSet>
      <dgm:spPr/>
    </dgm:pt>
    <dgm:pt modelId="{C042156F-1D3E-4692-8327-AFE9C9A583EE}" type="pres">
      <dgm:prSet presAssocID="{95C8CAE2-487C-4546-83D4-C060D77EE497}" presName="bgRect" presStyleLbl="node1" presStyleIdx="0" presStyleCnt="3" custScaleY="128960"/>
      <dgm:spPr/>
      <dgm:t>
        <a:bodyPr/>
        <a:lstStyle/>
        <a:p>
          <a:endParaRPr lang="ru-RU"/>
        </a:p>
      </dgm:t>
    </dgm:pt>
    <dgm:pt modelId="{C9674D34-A534-4E5D-90F6-80D3B06CCABC}" type="pres">
      <dgm:prSet presAssocID="{95C8CAE2-487C-4546-83D4-C060D77EE497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CADEC-E9F7-4D63-BBE6-614C59403826}" type="pres">
      <dgm:prSet presAssocID="{95C8CAE2-487C-4546-83D4-C060D77EE49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211CC-7519-4F44-9333-B36F3D9EE11A}" type="pres">
      <dgm:prSet presAssocID="{F4B14D62-7F0E-42DE-8C32-28B13B4D7398}" presName="hSp" presStyleCnt="0"/>
      <dgm:spPr/>
    </dgm:pt>
    <dgm:pt modelId="{CA29434A-61DC-4DBE-AA52-2D31C9D1C935}" type="pres">
      <dgm:prSet presAssocID="{F4B14D62-7F0E-42DE-8C32-28B13B4D7398}" presName="vProcSp" presStyleCnt="0"/>
      <dgm:spPr/>
    </dgm:pt>
    <dgm:pt modelId="{644237B5-B49A-4B26-9BE9-995E3EB4F1A0}" type="pres">
      <dgm:prSet presAssocID="{F4B14D62-7F0E-42DE-8C32-28B13B4D7398}" presName="vSp1" presStyleCnt="0"/>
      <dgm:spPr/>
    </dgm:pt>
    <dgm:pt modelId="{A0ACA16A-66AE-4FC4-A938-4DF151DA363F}" type="pres">
      <dgm:prSet presAssocID="{F4B14D62-7F0E-42DE-8C32-28B13B4D7398}" presName="simulatedConn" presStyleLbl="solidFgAcc1" presStyleIdx="0" presStyleCnt="2"/>
      <dgm:spPr/>
    </dgm:pt>
    <dgm:pt modelId="{5BC4B8BB-8294-4396-9B9F-A6F0A9A70AC0}" type="pres">
      <dgm:prSet presAssocID="{F4B14D62-7F0E-42DE-8C32-28B13B4D7398}" presName="vSp2" presStyleCnt="0"/>
      <dgm:spPr/>
    </dgm:pt>
    <dgm:pt modelId="{19BA3A1D-5F13-4D45-B817-487BFC67E4A0}" type="pres">
      <dgm:prSet presAssocID="{F4B14D62-7F0E-42DE-8C32-28B13B4D7398}" presName="sibTrans" presStyleCnt="0"/>
      <dgm:spPr/>
    </dgm:pt>
    <dgm:pt modelId="{222FDB15-0B6F-4909-87D9-48A26D58F785}" type="pres">
      <dgm:prSet presAssocID="{074EFC3D-5D32-4A23-9EB5-B97A1F681738}" presName="compositeNode" presStyleCnt="0">
        <dgm:presLayoutVars>
          <dgm:bulletEnabled val="1"/>
        </dgm:presLayoutVars>
      </dgm:prSet>
      <dgm:spPr/>
    </dgm:pt>
    <dgm:pt modelId="{CD7D8FCC-C306-436B-AC73-09C7F4F78A50}" type="pres">
      <dgm:prSet presAssocID="{074EFC3D-5D32-4A23-9EB5-B97A1F681738}" presName="bgRect" presStyleLbl="node1" presStyleIdx="1" presStyleCnt="3" custScaleY="129262"/>
      <dgm:spPr/>
      <dgm:t>
        <a:bodyPr/>
        <a:lstStyle/>
        <a:p>
          <a:endParaRPr lang="ru-RU"/>
        </a:p>
      </dgm:t>
    </dgm:pt>
    <dgm:pt modelId="{47B8CB38-CD35-4FC7-9169-32B65358DD82}" type="pres">
      <dgm:prSet presAssocID="{074EFC3D-5D32-4A23-9EB5-B97A1F681738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AF1C0-1F58-46CB-8496-3BEE558C859C}" type="pres">
      <dgm:prSet presAssocID="{074EFC3D-5D32-4A23-9EB5-B97A1F68173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A7007E-A54C-4202-90F4-15C2D3FBA515}" type="pres">
      <dgm:prSet presAssocID="{92C414A9-FE2A-4F40-B5D7-FA9CD6F344AF}" presName="hSp" presStyleCnt="0"/>
      <dgm:spPr/>
    </dgm:pt>
    <dgm:pt modelId="{B49CCB31-A6DD-4D6C-A83D-B999F1398E7F}" type="pres">
      <dgm:prSet presAssocID="{92C414A9-FE2A-4F40-B5D7-FA9CD6F344AF}" presName="vProcSp" presStyleCnt="0"/>
      <dgm:spPr/>
    </dgm:pt>
    <dgm:pt modelId="{6BF485BA-FE44-4167-A26D-FB73AD9878C6}" type="pres">
      <dgm:prSet presAssocID="{92C414A9-FE2A-4F40-B5D7-FA9CD6F344AF}" presName="vSp1" presStyleCnt="0"/>
      <dgm:spPr/>
    </dgm:pt>
    <dgm:pt modelId="{71AD7158-05C0-44F1-BCAD-608347B68D70}" type="pres">
      <dgm:prSet presAssocID="{92C414A9-FE2A-4F40-B5D7-FA9CD6F344AF}" presName="simulatedConn" presStyleLbl="solidFgAcc1" presStyleIdx="1" presStyleCnt="2"/>
      <dgm:spPr/>
    </dgm:pt>
    <dgm:pt modelId="{F3A2F155-3EEA-4D68-923A-D4906F87D750}" type="pres">
      <dgm:prSet presAssocID="{92C414A9-FE2A-4F40-B5D7-FA9CD6F344AF}" presName="vSp2" presStyleCnt="0"/>
      <dgm:spPr/>
    </dgm:pt>
    <dgm:pt modelId="{4B9D5A6D-0FE0-40B5-AA6D-C9875CC645C8}" type="pres">
      <dgm:prSet presAssocID="{92C414A9-FE2A-4F40-B5D7-FA9CD6F344AF}" presName="sibTrans" presStyleCnt="0"/>
      <dgm:spPr/>
    </dgm:pt>
    <dgm:pt modelId="{3052975F-C488-4028-94D0-62BC11DF2F11}" type="pres">
      <dgm:prSet presAssocID="{1C6D082C-CFAF-4777-9466-49C0328EDD24}" presName="compositeNode" presStyleCnt="0">
        <dgm:presLayoutVars>
          <dgm:bulletEnabled val="1"/>
        </dgm:presLayoutVars>
      </dgm:prSet>
      <dgm:spPr/>
    </dgm:pt>
    <dgm:pt modelId="{A56423CC-150A-4207-BAD4-45A78A9E5B97}" type="pres">
      <dgm:prSet presAssocID="{1C6D082C-CFAF-4777-9466-49C0328EDD24}" presName="bgRect" presStyleLbl="node1" presStyleIdx="2" presStyleCnt="3" custScaleY="129564"/>
      <dgm:spPr/>
      <dgm:t>
        <a:bodyPr/>
        <a:lstStyle/>
        <a:p>
          <a:endParaRPr lang="ru-RU"/>
        </a:p>
      </dgm:t>
    </dgm:pt>
    <dgm:pt modelId="{64BCCCF0-D905-4C32-8662-F9199C38A15A}" type="pres">
      <dgm:prSet presAssocID="{1C6D082C-CFAF-4777-9466-49C0328EDD24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75CA4-B9E0-4F1D-A4AC-6FC8B0457356}" type="pres">
      <dgm:prSet presAssocID="{1C6D082C-CFAF-4777-9466-49C0328EDD2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8AD084-0943-42F0-80A7-716B021D2729}" srcId="{B9F26FB9-1D9D-4242-95E0-14B67C36C518}" destId="{95C8CAE2-487C-4546-83D4-C060D77EE497}" srcOrd="0" destOrd="0" parTransId="{B0C610F8-1542-4FE9-B246-AF326D682D25}" sibTransId="{F4B14D62-7F0E-42DE-8C32-28B13B4D7398}"/>
    <dgm:cxn modelId="{E05C3B26-DAD7-40A6-B7EA-A67D1F7473CB}" type="presOf" srcId="{86746D89-E69B-4797-8377-7A0791C9990C}" destId="{00675CA4-B9E0-4F1D-A4AC-6FC8B0457356}" srcOrd="0" destOrd="0" presId="urn:microsoft.com/office/officeart/2005/8/layout/hProcess7#1"/>
    <dgm:cxn modelId="{F19C1030-6523-43CE-824C-8B3B9909FF4C}" type="presOf" srcId="{95C8CAE2-487C-4546-83D4-C060D77EE497}" destId="{C9674D34-A534-4E5D-90F6-80D3B06CCABC}" srcOrd="1" destOrd="0" presId="urn:microsoft.com/office/officeart/2005/8/layout/hProcess7#1"/>
    <dgm:cxn modelId="{3FA5E65E-EE39-4AAD-B0A4-99CE31D7AC0E}" type="presOf" srcId="{074EFC3D-5D32-4A23-9EB5-B97A1F681738}" destId="{CD7D8FCC-C306-436B-AC73-09C7F4F78A50}" srcOrd="0" destOrd="0" presId="urn:microsoft.com/office/officeart/2005/8/layout/hProcess7#1"/>
    <dgm:cxn modelId="{1C9BC9E6-F4B0-4374-975D-9788EEF46AC4}" srcId="{074EFC3D-5D32-4A23-9EB5-B97A1F681738}" destId="{94F99643-EA31-4E8A-B1A0-C76A1279CBA7}" srcOrd="0" destOrd="0" parTransId="{DB1A395F-0319-424D-8DB9-7B7EAFA9DFBE}" sibTransId="{A0A5287E-B760-491A-8F6F-BDC93C03A876}"/>
    <dgm:cxn modelId="{C92ED2B1-971A-422D-8521-12E32ECE9321}" type="presOf" srcId="{94F99643-EA31-4E8A-B1A0-C76A1279CBA7}" destId="{4DCAF1C0-1F58-46CB-8496-3BEE558C859C}" srcOrd="0" destOrd="0" presId="urn:microsoft.com/office/officeart/2005/8/layout/hProcess7#1"/>
    <dgm:cxn modelId="{7B8E4736-39FC-4847-8068-7C154406A949}" type="presOf" srcId="{B9F26FB9-1D9D-4242-95E0-14B67C36C518}" destId="{06BD21C8-097D-406F-91EC-5FC938D16E35}" srcOrd="0" destOrd="0" presId="urn:microsoft.com/office/officeart/2005/8/layout/hProcess7#1"/>
    <dgm:cxn modelId="{248B41DC-9E16-4642-A770-AB8C2821F949}" srcId="{95C8CAE2-487C-4546-83D4-C060D77EE497}" destId="{BE7BFB0C-AF9A-4E87-B8D9-8590EEE3D19F}" srcOrd="0" destOrd="0" parTransId="{EB4DEDAA-08E8-4B8E-9C1A-01E14EB17FBA}" sibTransId="{5DDBD6D3-EF08-4794-A0B8-A40385B59402}"/>
    <dgm:cxn modelId="{A41B8417-2BDC-4618-B7E4-DA6951BA386F}" srcId="{B9F26FB9-1D9D-4242-95E0-14B67C36C518}" destId="{074EFC3D-5D32-4A23-9EB5-B97A1F681738}" srcOrd="1" destOrd="0" parTransId="{BFAF9066-B9E1-4A4A-92DC-A1E177309984}" sibTransId="{92C414A9-FE2A-4F40-B5D7-FA9CD6F344AF}"/>
    <dgm:cxn modelId="{C5D7C5B9-176F-459B-8708-19EA1103473A}" type="presOf" srcId="{BE7BFB0C-AF9A-4E87-B8D9-8590EEE3D19F}" destId="{5AFCADEC-E9F7-4D63-BBE6-614C59403826}" srcOrd="0" destOrd="0" presId="urn:microsoft.com/office/officeart/2005/8/layout/hProcess7#1"/>
    <dgm:cxn modelId="{81FDDCDF-DBA4-495E-8DC0-CC7E6F6E8248}" type="presOf" srcId="{074EFC3D-5D32-4A23-9EB5-B97A1F681738}" destId="{47B8CB38-CD35-4FC7-9169-32B65358DD82}" srcOrd="1" destOrd="0" presId="urn:microsoft.com/office/officeart/2005/8/layout/hProcess7#1"/>
    <dgm:cxn modelId="{BFBA939E-AF5F-4E86-BA2B-C5DD1DC25CA7}" srcId="{B9F26FB9-1D9D-4242-95E0-14B67C36C518}" destId="{1C6D082C-CFAF-4777-9466-49C0328EDD24}" srcOrd="2" destOrd="0" parTransId="{7B58CD9D-49DD-4543-B43B-1B943A0F419E}" sibTransId="{7D2B417B-140C-4AF1-A72C-CA5740D74E72}"/>
    <dgm:cxn modelId="{A952FF3D-1E48-40B3-A554-8381741BDF3C}" type="presOf" srcId="{1C6D082C-CFAF-4777-9466-49C0328EDD24}" destId="{A56423CC-150A-4207-BAD4-45A78A9E5B97}" srcOrd="0" destOrd="0" presId="urn:microsoft.com/office/officeart/2005/8/layout/hProcess7#1"/>
    <dgm:cxn modelId="{42FF3D87-0B49-42ED-8648-F6CE9734445C}" srcId="{1C6D082C-CFAF-4777-9466-49C0328EDD24}" destId="{86746D89-E69B-4797-8377-7A0791C9990C}" srcOrd="0" destOrd="0" parTransId="{E94F9A26-5600-4373-BFDA-489E423ED90D}" sibTransId="{9847D0A2-9924-4167-B379-A81A43DD8C97}"/>
    <dgm:cxn modelId="{6E97B397-4F4A-4A4E-92A0-DE68A3720552}" type="presOf" srcId="{1C6D082C-CFAF-4777-9466-49C0328EDD24}" destId="{64BCCCF0-D905-4C32-8662-F9199C38A15A}" srcOrd="1" destOrd="0" presId="urn:microsoft.com/office/officeart/2005/8/layout/hProcess7#1"/>
    <dgm:cxn modelId="{DFC42B2C-6AB9-40C7-A012-623C6AC8596F}" type="presOf" srcId="{95C8CAE2-487C-4546-83D4-C060D77EE497}" destId="{C042156F-1D3E-4692-8327-AFE9C9A583EE}" srcOrd="0" destOrd="0" presId="urn:microsoft.com/office/officeart/2005/8/layout/hProcess7#1"/>
    <dgm:cxn modelId="{C8B71839-BF3F-489B-9F8A-54FA5A32E878}" type="presParOf" srcId="{06BD21C8-097D-406F-91EC-5FC938D16E35}" destId="{B69F19A4-2B1F-489F-AB46-4CD44D876B9E}" srcOrd="0" destOrd="0" presId="urn:microsoft.com/office/officeart/2005/8/layout/hProcess7#1"/>
    <dgm:cxn modelId="{2C2E8446-B20F-4140-BC52-FCCDE59AF13E}" type="presParOf" srcId="{B69F19A4-2B1F-489F-AB46-4CD44D876B9E}" destId="{C042156F-1D3E-4692-8327-AFE9C9A583EE}" srcOrd="0" destOrd="0" presId="urn:microsoft.com/office/officeart/2005/8/layout/hProcess7#1"/>
    <dgm:cxn modelId="{2CC3C9CE-B8B3-4AD7-A9BE-B58050E2FFD3}" type="presParOf" srcId="{B69F19A4-2B1F-489F-AB46-4CD44D876B9E}" destId="{C9674D34-A534-4E5D-90F6-80D3B06CCABC}" srcOrd="1" destOrd="0" presId="urn:microsoft.com/office/officeart/2005/8/layout/hProcess7#1"/>
    <dgm:cxn modelId="{A616F668-D7A5-418E-84B1-E58F87BA321B}" type="presParOf" srcId="{B69F19A4-2B1F-489F-AB46-4CD44D876B9E}" destId="{5AFCADEC-E9F7-4D63-BBE6-614C59403826}" srcOrd="2" destOrd="0" presId="urn:microsoft.com/office/officeart/2005/8/layout/hProcess7#1"/>
    <dgm:cxn modelId="{1776A6A6-8C2F-4308-9C55-9C6E18C10FA2}" type="presParOf" srcId="{06BD21C8-097D-406F-91EC-5FC938D16E35}" destId="{9D1211CC-7519-4F44-9333-B36F3D9EE11A}" srcOrd="1" destOrd="0" presId="urn:microsoft.com/office/officeart/2005/8/layout/hProcess7#1"/>
    <dgm:cxn modelId="{68E1B593-5D57-4177-BCA4-D644C817624A}" type="presParOf" srcId="{06BD21C8-097D-406F-91EC-5FC938D16E35}" destId="{CA29434A-61DC-4DBE-AA52-2D31C9D1C935}" srcOrd="2" destOrd="0" presId="urn:microsoft.com/office/officeart/2005/8/layout/hProcess7#1"/>
    <dgm:cxn modelId="{4CE62E42-C04E-4B7F-BF46-760A902EA258}" type="presParOf" srcId="{CA29434A-61DC-4DBE-AA52-2D31C9D1C935}" destId="{644237B5-B49A-4B26-9BE9-995E3EB4F1A0}" srcOrd="0" destOrd="0" presId="urn:microsoft.com/office/officeart/2005/8/layout/hProcess7#1"/>
    <dgm:cxn modelId="{9943A4C9-488F-418F-997D-A57ECA713154}" type="presParOf" srcId="{CA29434A-61DC-4DBE-AA52-2D31C9D1C935}" destId="{A0ACA16A-66AE-4FC4-A938-4DF151DA363F}" srcOrd="1" destOrd="0" presId="urn:microsoft.com/office/officeart/2005/8/layout/hProcess7#1"/>
    <dgm:cxn modelId="{1E06E6FB-F0BA-4387-80FE-3D8C296ABCA0}" type="presParOf" srcId="{CA29434A-61DC-4DBE-AA52-2D31C9D1C935}" destId="{5BC4B8BB-8294-4396-9B9F-A6F0A9A70AC0}" srcOrd="2" destOrd="0" presId="urn:microsoft.com/office/officeart/2005/8/layout/hProcess7#1"/>
    <dgm:cxn modelId="{5E054DEF-A068-4958-9707-F7ED0F4BCA1D}" type="presParOf" srcId="{06BD21C8-097D-406F-91EC-5FC938D16E35}" destId="{19BA3A1D-5F13-4D45-B817-487BFC67E4A0}" srcOrd="3" destOrd="0" presId="urn:microsoft.com/office/officeart/2005/8/layout/hProcess7#1"/>
    <dgm:cxn modelId="{F266620F-8D4A-461F-B9E2-F2E2FA247911}" type="presParOf" srcId="{06BD21C8-097D-406F-91EC-5FC938D16E35}" destId="{222FDB15-0B6F-4909-87D9-48A26D58F785}" srcOrd="4" destOrd="0" presId="urn:microsoft.com/office/officeart/2005/8/layout/hProcess7#1"/>
    <dgm:cxn modelId="{92B611BA-A7A0-4E4D-B2C9-D48C35ACEDB5}" type="presParOf" srcId="{222FDB15-0B6F-4909-87D9-48A26D58F785}" destId="{CD7D8FCC-C306-436B-AC73-09C7F4F78A50}" srcOrd="0" destOrd="0" presId="urn:microsoft.com/office/officeart/2005/8/layout/hProcess7#1"/>
    <dgm:cxn modelId="{CFD497DE-2752-435D-B7FB-8C15F34CCD8B}" type="presParOf" srcId="{222FDB15-0B6F-4909-87D9-48A26D58F785}" destId="{47B8CB38-CD35-4FC7-9169-32B65358DD82}" srcOrd="1" destOrd="0" presId="urn:microsoft.com/office/officeart/2005/8/layout/hProcess7#1"/>
    <dgm:cxn modelId="{DA17BDBC-AD3C-4BA0-AA90-D0C328B289A7}" type="presParOf" srcId="{222FDB15-0B6F-4909-87D9-48A26D58F785}" destId="{4DCAF1C0-1F58-46CB-8496-3BEE558C859C}" srcOrd="2" destOrd="0" presId="urn:microsoft.com/office/officeart/2005/8/layout/hProcess7#1"/>
    <dgm:cxn modelId="{527B6826-BCF1-486F-9B22-DBF13B7E3B45}" type="presParOf" srcId="{06BD21C8-097D-406F-91EC-5FC938D16E35}" destId="{CCA7007E-A54C-4202-90F4-15C2D3FBA515}" srcOrd="5" destOrd="0" presId="urn:microsoft.com/office/officeart/2005/8/layout/hProcess7#1"/>
    <dgm:cxn modelId="{DEDF0AC3-EDAA-4A27-B9FB-8822ADDF0D16}" type="presParOf" srcId="{06BD21C8-097D-406F-91EC-5FC938D16E35}" destId="{B49CCB31-A6DD-4D6C-A83D-B999F1398E7F}" srcOrd="6" destOrd="0" presId="urn:microsoft.com/office/officeart/2005/8/layout/hProcess7#1"/>
    <dgm:cxn modelId="{6BABE914-5B2B-4A42-909D-B81FF2A107C8}" type="presParOf" srcId="{B49CCB31-A6DD-4D6C-A83D-B999F1398E7F}" destId="{6BF485BA-FE44-4167-A26D-FB73AD9878C6}" srcOrd="0" destOrd="0" presId="urn:microsoft.com/office/officeart/2005/8/layout/hProcess7#1"/>
    <dgm:cxn modelId="{00120EF8-C604-45A0-ADD1-047C9029D1DE}" type="presParOf" srcId="{B49CCB31-A6DD-4D6C-A83D-B999F1398E7F}" destId="{71AD7158-05C0-44F1-BCAD-608347B68D70}" srcOrd="1" destOrd="0" presId="urn:microsoft.com/office/officeart/2005/8/layout/hProcess7#1"/>
    <dgm:cxn modelId="{35739A85-36A2-4862-B141-C018DC5C06C4}" type="presParOf" srcId="{B49CCB31-A6DD-4D6C-A83D-B999F1398E7F}" destId="{F3A2F155-3EEA-4D68-923A-D4906F87D750}" srcOrd="2" destOrd="0" presId="urn:microsoft.com/office/officeart/2005/8/layout/hProcess7#1"/>
    <dgm:cxn modelId="{D53A3573-EC86-428F-862C-1D05112BC24F}" type="presParOf" srcId="{06BD21C8-097D-406F-91EC-5FC938D16E35}" destId="{4B9D5A6D-0FE0-40B5-AA6D-C9875CC645C8}" srcOrd="7" destOrd="0" presId="urn:microsoft.com/office/officeart/2005/8/layout/hProcess7#1"/>
    <dgm:cxn modelId="{C565CC47-0DC4-4ADA-8DCA-B885C3E82D68}" type="presParOf" srcId="{06BD21C8-097D-406F-91EC-5FC938D16E35}" destId="{3052975F-C488-4028-94D0-62BC11DF2F11}" srcOrd="8" destOrd="0" presId="urn:microsoft.com/office/officeart/2005/8/layout/hProcess7#1"/>
    <dgm:cxn modelId="{EB66F61C-7792-4509-B553-E0F7806F8FBD}" type="presParOf" srcId="{3052975F-C488-4028-94D0-62BC11DF2F11}" destId="{A56423CC-150A-4207-BAD4-45A78A9E5B97}" srcOrd="0" destOrd="0" presId="urn:microsoft.com/office/officeart/2005/8/layout/hProcess7#1"/>
    <dgm:cxn modelId="{7C968E09-DC27-483B-805B-A799A0365ECB}" type="presParOf" srcId="{3052975F-C488-4028-94D0-62BC11DF2F11}" destId="{64BCCCF0-D905-4C32-8662-F9199C38A15A}" srcOrd="1" destOrd="0" presId="urn:microsoft.com/office/officeart/2005/8/layout/hProcess7#1"/>
    <dgm:cxn modelId="{68D701AB-7BD8-409A-873C-ECA665DC798D}" type="presParOf" srcId="{3052975F-C488-4028-94D0-62BC11DF2F11}" destId="{00675CA4-B9E0-4F1D-A4AC-6FC8B0457356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6EDF9F-1A91-4D54-A635-0BBD9ECDA80E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EBCD314-6F5F-415E-AE49-8156F44FF494}">
      <dgm:prSet phldrT="[Текст]" custT="1"/>
      <dgm:spPr/>
      <dgm:t>
        <a:bodyPr/>
        <a:lstStyle/>
        <a:p>
          <a:r>
            <a:rPr lang="ru-RU" sz="1200" b="0" dirty="0">
              <a:latin typeface="Arial" pitchFamily="34" charset="0"/>
              <a:cs typeface="Arial" pitchFamily="34" charset="0"/>
            </a:rPr>
            <a:t>Вид</a:t>
          </a:r>
        </a:p>
        <a:p>
          <a:r>
            <a:rPr lang="ru-RU" sz="1200" b="0" dirty="0">
              <a:latin typeface="Arial" pitchFamily="34" charset="0"/>
              <a:cs typeface="Arial" pitchFamily="34" charset="0"/>
            </a:rPr>
            <a:t> </a:t>
          </a:r>
          <a:r>
            <a:rPr lang="ru-RU" sz="1200" b="0" dirty="0" smtClean="0">
              <a:latin typeface="Arial" pitchFamily="34" charset="0"/>
              <a:cs typeface="Arial" pitchFamily="34" charset="0"/>
            </a:rPr>
            <a:t>проекта</a:t>
          </a:r>
          <a:endParaRPr lang="ru-RU" sz="1200" b="0" dirty="0">
            <a:latin typeface="Arial" pitchFamily="34" charset="0"/>
            <a:cs typeface="Arial" pitchFamily="34" charset="0"/>
          </a:endParaRPr>
        </a:p>
      </dgm:t>
    </dgm:pt>
    <dgm:pt modelId="{490B7214-E258-4F01-B6BC-29B7B795CA2F}" type="parTrans" cxnId="{778FED97-8B53-4425-A31D-69454BE96910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4DD4A855-E569-4A0D-A5B1-FBEC75920CBF}" type="sibTrans" cxnId="{778FED97-8B53-4425-A31D-69454BE96910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8EDB46C4-A6F1-4308-AA0F-A7CE5C7A99E4}">
      <dgm:prSet phldrT="[Текст]" custT="1"/>
      <dgm:spPr/>
      <dgm:t>
        <a:bodyPr/>
        <a:lstStyle/>
        <a:p>
          <a:r>
            <a:rPr lang="ru-RU" sz="1200" b="0" dirty="0">
              <a:latin typeface="Arial" pitchFamily="34" charset="0"/>
              <a:cs typeface="Arial" pitchFamily="34" charset="0"/>
            </a:rPr>
            <a:t>Содержание</a:t>
          </a:r>
        </a:p>
      </dgm:t>
    </dgm:pt>
    <dgm:pt modelId="{A0371089-2F4F-4A10-B204-AEEC186A1ADE}" type="parTrans" cxnId="{889B54EC-7CAF-4AC3-9D66-F83BF2924BB3}">
      <dgm:prSet custT="1"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AB61D3D2-6270-4005-9EB8-8465CB867AA3}" type="sibTrans" cxnId="{889B54EC-7CAF-4AC3-9D66-F83BF2924BB3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0AFB3033-27FA-4C8C-A428-0109A1A13B76}">
      <dgm:prSet custT="1"/>
      <dgm:spPr/>
      <dgm:t>
        <a:bodyPr/>
        <a:lstStyle/>
        <a:p>
          <a:r>
            <a:rPr lang="ru-RU" sz="1200" b="0" dirty="0">
              <a:latin typeface="Arial" pitchFamily="34" charset="0"/>
              <a:cs typeface="Arial" pitchFamily="34" charset="0"/>
            </a:rPr>
            <a:t>Количество участников</a:t>
          </a:r>
        </a:p>
      </dgm:t>
    </dgm:pt>
    <dgm:pt modelId="{0CAC2322-616A-4BD3-8B2F-A958C7F24270}" type="parTrans" cxnId="{0484EC23-933E-4F6B-9025-C3DAF4C74D43}">
      <dgm:prSet custT="1"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96D267BC-CBBF-429B-A9AD-6C5E17CF1D52}" type="sibTrans" cxnId="{0484EC23-933E-4F6B-9025-C3DAF4C74D43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0160ED00-B5E1-493B-B638-E26BE06A78F6}">
      <dgm:prSet custT="1"/>
      <dgm:spPr/>
      <dgm:t>
        <a:bodyPr/>
        <a:lstStyle/>
        <a:p>
          <a:r>
            <a:rPr lang="ru-RU" sz="1000" b="0" dirty="0">
              <a:latin typeface="Arial" pitchFamily="34" charset="0"/>
              <a:cs typeface="Arial" pitchFamily="34" charset="0"/>
            </a:rPr>
            <a:t>?</a:t>
          </a:r>
        </a:p>
      </dgm:t>
    </dgm:pt>
    <dgm:pt modelId="{8D63CD86-8512-4BDA-BF22-1F31FE15DC06}" type="parTrans" cxnId="{6ACB802B-1686-406C-B045-F86C3248C21D}">
      <dgm:prSet custT="1"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A138E7C4-600E-485C-AC79-F8C18030AC59}" type="sibTrans" cxnId="{6ACB802B-1686-406C-B045-F86C3248C21D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A58689CA-C967-48B2-8C2E-D1EB719E187D}">
      <dgm:prSet custT="1"/>
      <dgm:spPr/>
      <dgm:t>
        <a:bodyPr/>
        <a:lstStyle/>
        <a:p>
          <a:r>
            <a:rPr lang="ru-RU" sz="1200" b="0" dirty="0">
              <a:latin typeface="Arial" pitchFamily="34" charset="0"/>
              <a:cs typeface="Arial" pitchFamily="34" charset="0"/>
            </a:rPr>
            <a:t>Продолжительность выполнения</a:t>
          </a:r>
        </a:p>
      </dgm:t>
    </dgm:pt>
    <dgm:pt modelId="{8B7A5519-B070-4C66-8C58-20886105B20E}" type="parTrans" cxnId="{F0163E73-58D4-48B2-B2A7-080AF85B947F}">
      <dgm:prSet custT="1"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FAD274DD-D9E2-40C5-8B20-F8FD2717DA70}" type="sibTrans" cxnId="{F0163E73-58D4-48B2-B2A7-080AF85B947F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6B73A064-FB2E-4997-B671-899BD7925A06}">
      <dgm:prSet custT="1"/>
      <dgm:spPr/>
      <dgm:t>
        <a:bodyPr/>
        <a:lstStyle/>
        <a:p>
          <a:r>
            <a:rPr lang="ru-RU" sz="1000" b="0" dirty="0">
              <a:latin typeface="Arial" pitchFamily="34" charset="0"/>
              <a:cs typeface="Arial" pitchFamily="34" charset="0"/>
            </a:rPr>
            <a:t>?</a:t>
          </a:r>
        </a:p>
      </dgm:t>
    </dgm:pt>
    <dgm:pt modelId="{E3F21034-98A0-47AE-9CE2-39BDA3A40C9D}" type="parTrans" cxnId="{EF3C7F24-C3BB-4861-BFB2-654A5459F875}">
      <dgm:prSet custT="1"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C70A046A-0E83-4521-8FE9-3BBE61F1690C}" type="sibTrans" cxnId="{EF3C7F24-C3BB-4861-BFB2-654A5459F875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57B503E2-808D-4B73-BC4C-26551DF5B4C5}">
      <dgm:prSet custT="1"/>
      <dgm:spPr/>
      <dgm:t>
        <a:bodyPr/>
        <a:lstStyle/>
        <a:p>
          <a:r>
            <a:rPr lang="ru-RU" sz="1200" b="0" dirty="0">
              <a:latin typeface="Arial" pitchFamily="34" charset="0"/>
              <a:cs typeface="Arial" pitchFamily="34" charset="0"/>
            </a:rPr>
            <a:t>Уровень интеграции учебных предметов</a:t>
          </a:r>
        </a:p>
      </dgm:t>
    </dgm:pt>
    <dgm:pt modelId="{A42F22AB-903A-4992-B05A-B1F0674CABBE}" type="parTrans" cxnId="{A0099434-AB86-4CF6-9646-D347480AA196}">
      <dgm:prSet custT="1"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B06F3814-1CAE-4C4F-BF22-11E1C4937639}" type="sibTrans" cxnId="{A0099434-AB86-4CF6-9646-D347480AA196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F14C74F7-CDE3-4339-91A7-98F5BE5EDA12}">
      <dgm:prSet custT="1"/>
      <dgm:spPr/>
      <dgm:t>
        <a:bodyPr/>
        <a:lstStyle/>
        <a:p>
          <a:r>
            <a:rPr lang="ru-RU" sz="1000" b="0" dirty="0">
              <a:latin typeface="Arial" pitchFamily="34" charset="0"/>
              <a:cs typeface="Arial" pitchFamily="34" charset="0"/>
            </a:rPr>
            <a:t>?</a:t>
          </a:r>
        </a:p>
      </dgm:t>
    </dgm:pt>
    <dgm:pt modelId="{B0F6D0AC-5043-4A17-BFF8-2079B0B235C6}" type="parTrans" cxnId="{C0A7F552-AE18-4198-94A4-D9E5E2A64889}">
      <dgm:prSet custT="1"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8B23A224-CD5B-4C4D-AFC3-C3A4376C9E9E}" type="sibTrans" cxnId="{C0A7F552-AE18-4198-94A4-D9E5E2A64889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786DA1C8-1298-4152-8771-D6A2ECE3063D}">
      <dgm:prSet custT="1"/>
      <dgm:spPr/>
      <dgm:t>
        <a:bodyPr/>
        <a:lstStyle/>
        <a:p>
          <a:r>
            <a:rPr lang="ru-RU" sz="1200" b="0" dirty="0">
              <a:latin typeface="Arial" pitchFamily="34" charset="0"/>
              <a:cs typeface="Arial" pitchFamily="34" charset="0"/>
            </a:rPr>
            <a:t>Способ деятельности</a:t>
          </a:r>
        </a:p>
      </dgm:t>
    </dgm:pt>
    <dgm:pt modelId="{29B0592E-E111-44B0-8112-27E06EBF997D}" type="parTrans" cxnId="{11DF0E27-4A9A-4730-990F-BAF44E5F4926}">
      <dgm:prSet custT="1"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B734AAE0-845D-42D8-9962-6D3334F2D208}" type="sibTrans" cxnId="{11DF0E27-4A9A-4730-990F-BAF44E5F4926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16801654-0D21-441A-A148-0F0B5839E188}">
      <dgm:prSet custT="1"/>
      <dgm:spPr/>
      <dgm:t>
        <a:bodyPr/>
        <a:lstStyle/>
        <a:p>
          <a:r>
            <a:rPr lang="ru-RU" sz="1000" b="0" dirty="0">
              <a:latin typeface="Arial" pitchFamily="34" charset="0"/>
              <a:cs typeface="Arial" pitchFamily="34" charset="0"/>
            </a:rPr>
            <a:t>?</a:t>
          </a:r>
        </a:p>
      </dgm:t>
    </dgm:pt>
    <dgm:pt modelId="{810010C0-2BFA-4E35-8D56-8D0601434290}" type="parTrans" cxnId="{AC477FA8-86D2-430E-A2E8-5CE6874938B2}">
      <dgm:prSet custT="1"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9176C1F1-3B86-416F-A47A-A1A792AC5556}" type="sibTrans" cxnId="{AC477FA8-86D2-430E-A2E8-5CE6874938B2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17CF2F4E-91BF-43CA-ADEB-E7D11DA99EEB}">
      <dgm:prSet custT="1"/>
      <dgm:spPr/>
      <dgm:t>
        <a:bodyPr/>
        <a:lstStyle/>
        <a:p>
          <a:r>
            <a:rPr lang="ru-RU" sz="1200" b="0" dirty="0">
              <a:latin typeface="Arial" pitchFamily="34" charset="0"/>
              <a:cs typeface="Arial" pitchFamily="34" charset="0"/>
            </a:rPr>
            <a:t>Средства обучения</a:t>
          </a:r>
        </a:p>
      </dgm:t>
    </dgm:pt>
    <dgm:pt modelId="{AB2FF651-6F78-42EE-810C-A1F3B00FA758}" type="parTrans" cxnId="{FB0C8858-CBEF-4E85-86C0-38CD6E4E34CC}">
      <dgm:prSet custT="1"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BB72B7E4-3077-4B42-BE33-43CAF2AD3D78}" type="sibTrans" cxnId="{FB0C8858-CBEF-4E85-86C0-38CD6E4E34CC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B1BF855F-FE64-455A-A025-4BFBC4E43B77}">
      <dgm:prSet custT="1"/>
      <dgm:spPr/>
      <dgm:t>
        <a:bodyPr/>
        <a:lstStyle/>
        <a:p>
          <a:r>
            <a:rPr lang="ru-RU" sz="1000" b="0" dirty="0">
              <a:latin typeface="Arial" pitchFamily="34" charset="0"/>
              <a:cs typeface="Arial" pitchFamily="34" charset="0"/>
            </a:rPr>
            <a:t>?</a:t>
          </a:r>
        </a:p>
      </dgm:t>
    </dgm:pt>
    <dgm:pt modelId="{D4D6AEBB-15F6-43CE-964B-1ABCE13EC0E2}" type="parTrans" cxnId="{5A222B91-5D49-409F-A114-B781F0F5442B}">
      <dgm:prSet custT="1"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2F3C91DD-F69C-4390-94B2-318BEECED044}" type="sibTrans" cxnId="{5A222B91-5D49-409F-A114-B781F0F5442B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4AFE82AC-B6CB-4131-8FC4-CFA00C0CEFFB}">
      <dgm:prSet phldrT="[Текст]" custT="1"/>
      <dgm:spPr/>
      <dgm:t>
        <a:bodyPr/>
        <a:lstStyle/>
        <a:p>
          <a:r>
            <a:rPr lang="ru-RU" sz="1000" b="0" dirty="0">
              <a:latin typeface="Arial" pitchFamily="34" charset="0"/>
              <a:cs typeface="Arial" pitchFamily="34" charset="0"/>
            </a:rPr>
            <a:t>?</a:t>
          </a:r>
        </a:p>
      </dgm:t>
    </dgm:pt>
    <dgm:pt modelId="{AC592EC1-B1B9-4E76-B9EC-66009D581205}" type="sibTrans" cxnId="{DCB27B33-BA14-455E-8803-04B892259704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B1A62C53-0D51-48CD-995C-35308C1D514A}" type="parTrans" cxnId="{DCB27B33-BA14-455E-8803-04B892259704}">
      <dgm:prSet custT="1"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CEE5C2B1-912B-4D96-8180-E4C547C1BF0C}" type="pres">
      <dgm:prSet presAssocID="{DF6EDF9F-1A91-4D54-A635-0BBD9ECDA80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223078-3898-4F96-BE5F-45DA40F4B7C0}" type="pres">
      <dgm:prSet presAssocID="{CEBCD314-6F5F-415E-AE49-8156F44FF494}" presName="root1" presStyleCnt="0"/>
      <dgm:spPr/>
      <dgm:t>
        <a:bodyPr/>
        <a:lstStyle/>
        <a:p>
          <a:endParaRPr lang="ru-RU"/>
        </a:p>
      </dgm:t>
    </dgm:pt>
    <dgm:pt modelId="{62883762-7EDE-48C4-8B70-A04CCE3ED829}" type="pres">
      <dgm:prSet presAssocID="{CEBCD314-6F5F-415E-AE49-8156F44FF494}" presName="LevelOneTextNode" presStyleLbl="node0" presStyleIdx="0" presStyleCnt="1" custScaleX="75042" custScaleY="2310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944D25-90D3-4D61-B89B-A5F99247DBAA}" type="pres">
      <dgm:prSet presAssocID="{CEBCD314-6F5F-415E-AE49-8156F44FF494}" presName="level2hierChild" presStyleCnt="0"/>
      <dgm:spPr/>
      <dgm:t>
        <a:bodyPr/>
        <a:lstStyle/>
        <a:p>
          <a:endParaRPr lang="ru-RU"/>
        </a:p>
      </dgm:t>
    </dgm:pt>
    <dgm:pt modelId="{0277399E-792E-4A7D-9610-211740E82F25}" type="pres">
      <dgm:prSet presAssocID="{A0371089-2F4F-4A10-B204-AEEC186A1ADE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B41278B4-3D14-43F9-9A19-3C124FA7EB13}" type="pres">
      <dgm:prSet presAssocID="{A0371089-2F4F-4A10-B204-AEEC186A1ADE}" presName="connTx" presStyleLbl="parChTrans1D2" presStyleIdx="0" presStyleCnt="6"/>
      <dgm:spPr/>
      <dgm:t>
        <a:bodyPr/>
        <a:lstStyle/>
        <a:p>
          <a:endParaRPr lang="ru-RU"/>
        </a:p>
      </dgm:t>
    </dgm:pt>
    <dgm:pt modelId="{B9CDA2A0-B6E0-4FF4-BD61-13F2609BBBBD}" type="pres">
      <dgm:prSet presAssocID="{8EDB46C4-A6F1-4308-AA0F-A7CE5C7A99E4}" presName="root2" presStyleCnt="0"/>
      <dgm:spPr/>
      <dgm:t>
        <a:bodyPr/>
        <a:lstStyle/>
        <a:p>
          <a:endParaRPr lang="ru-RU"/>
        </a:p>
      </dgm:t>
    </dgm:pt>
    <dgm:pt modelId="{B4CBA964-B890-45DF-A4FF-1AE3C134C17A}" type="pres">
      <dgm:prSet presAssocID="{8EDB46C4-A6F1-4308-AA0F-A7CE5C7A99E4}" presName="LevelTwoTextNode" presStyleLbl="node2" presStyleIdx="0" presStyleCnt="6" custScaleX="1361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2082C7-B858-48DB-AC27-C4383809D843}" type="pres">
      <dgm:prSet presAssocID="{8EDB46C4-A6F1-4308-AA0F-A7CE5C7A99E4}" presName="level3hierChild" presStyleCnt="0"/>
      <dgm:spPr/>
      <dgm:t>
        <a:bodyPr/>
        <a:lstStyle/>
        <a:p>
          <a:endParaRPr lang="ru-RU"/>
        </a:p>
      </dgm:t>
    </dgm:pt>
    <dgm:pt modelId="{A356F043-AF90-478E-82EF-DEA2B2D32EFE}" type="pres">
      <dgm:prSet presAssocID="{B1A62C53-0D51-48CD-995C-35308C1D514A}" presName="conn2-1" presStyleLbl="parChTrans1D3" presStyleIdx="0" presStyleCnt="6"/>
      <dgm:spPr/>
      <dgm:t>
        <a:bodyPr/>
        <a:lstStyle/>
        <a:p>
          <a:endParaRPr lang="ru-RU"/>
        </a:p>
      </dgm:t>
    </dgm:pt>
    <dgm:pt modelId="{0CF40093-824A-4C5B-84ED-8C386F6FCCB4}" type="pres">
      <dgm:prSet presAssocID="{B1A62C53-0D51-48CD-995C-35308C1D514A}" presName="connTx" presStyleLbl="parChTrans1D3" presStyleIdx="0" presStyleCnt="6"/>
      <dgm:spPr/>
      <dgm:t>
        <a:bodyPr/>
        <a:lstStyle/>
        <a:p>
          <a:endParaRPr lang="ru-RU"/>
        </a:p>
      </dgm:t>
    </dgm:pt>
    <dgm:pt modelId="{9648C397-0ED7-46A7-9581-307253EC7CEE}" type="pres">
      <dgm:prSet presAssocID="{4AFE82AC-B6CB-4131-8FC4-CFA00C0CEFFB}" presName="root2" presStyleCnt="0"/>
      <dgm:spPr/>
      <dgm:t>
        <a:bodyPr/>
        <a:lstStyle/>
        <a:p>
          <a:endParaRPr lang="ru-RU"/>
        </a:p>
      </dgm:t>
    </dgm:pt>
    <dgm:pt modelId="{DC603694-B8C8-475B-BF0D-4DEB1AEFAFE1}" type="pres">
      <dgm:prSet presAssocID="{4AFE82AC-B6CB-4131-8FC4-CFA00C0CEFFB}" presName="LevelTwoTextNode" presStyleLbl="node3" presStyleIdx="0" presStyleCnt="6" custScaleX="170208" custScaleY="1037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8439A9-401A-4F18-B9DD-21FB5A4D9492}" type="pres">
      <dgm:prSet presAssocID="{4AFE82AC-B6CB-4131-8FC4-CFA00C0CEFFB}" presName="level3hierChild" presStyleCnt="0"/>
      <dgm:spPr/>
      <dgm:t>
        <a:bodyPr/>
        <a:lstStyle/>
        <a:p>
          <a:endParaRPr lang="ru-RU"/>
        </a:p>
      </dgm:t>
    </dgm:pt>
    <dgm:pt modelId="{A1FEB8A2-8C22-43A2-9DC6-C45900FF6C42}" type="pres">
      <dgm:prSet presAssocID="{29B0592E-E111-44B0-8112-27E06EBF997D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ADD12E60-582A-49BE-8FAA-494023E59EFB}" type="pres">
      <dgm:prSet presAssocID="{29B0592E-E111-44B0-8112-27E06EBF997D}" presName="connTx" presStyleLbl="parChTrans1D2" presStyleIdx="1" presStyleCnt="6"/>
      <dgm:spPr/>
      <dgm:t>
        <a:bodyPr/>
        <a:lstStyle/>
        <a:p>
          <a:endParaRPr lang="ru-RU"/>
        </a:p>
      </dgm:t>
    </dgm:pt>
    <dgm:pt modelId="{5CB60030-0B17-4C7C-BEB0-455FBABD7495}" type="pres">
      <dgm:prSet presAssocID="{786DA1C8-1298-4152-8771-D6A2ECE3063D}" presName="root2" presStyleCnt="0"/>
      <dgm:spPr/>
      <dgm:t>
        <a:bodyPr/>
        <a:lstStyle/>
        <a:p>
          <a:endParaRPr lang="ru-RU"/>
        </a:p>
      </dgm:t>
    </dgm:pt>
    <dgm:pt modelId="{93E76DFB-7BF9-435F-A63D-86CB06BC3A2B}" type="pres">
      <dgm:prSet presAssocID="{786DA1C8-1298-4152-8771-D6A2ECE3063D}" presName="LevelTwoTextNode" presStyleLbl="node2" presStyleIdx="1" presStyleCnt="6" custScaleX="1361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9F601D-9825-4853-955E-37E4AC9C5156}" type="pres">
      <dgm:prSet presAssocID="{786DA1C8-1298-4152-8771-D6A2ECE3063D}" presName="level3hierChild" presStyleCnt="0"/>
      <dgm:spPr/>
      <dgm:t>
        <a:bodyPr/>
        <a:lstStyle/>
        <a:p>
          <a:endParaRPr lang="ru-RU"/>
        </a:p>
      </dgm:t>
    </dgm:pt>
    <dgm:pt modelId="{7307B33F-1002-4AF0-9B06-03CDB258C03F}" type="pres">
      <dgm:prSet presAssocID="{810010C0-2BFA-4E35-8D56-8D0601434290}" presName="conn2-1" presStyleLbl="parChTrans1D3" presStyleIdx="1" presStyleCnt="6"/>
      <dgm:spPr/>
      <dgm:t>
        <a:bodyPr/>
        <a:lstStyle/>
        <a:p>
          <a:endParaRPr lang="ru-RU"/>
        </a:p>
      </dgm:t>
    </dgm:pt>
    <dgm:pt modelId="{AB69CFC2-6C08-4166-AB32-EF94EDF44AF0}" type="pres">
      <dgm:prSet presAssocID="{810010C0-2BFA-4E35-8D56-8D0601434290}" presName="connTx" presStyleLbl="parChTrans1D3" presStyleIdx="1" presStyleCnt="6"/>
      <dgm:spPr/>
      <dgm:t>
        <a:bodyPr/>
        <a:lstStyle/>
        <a:p>
          <a:endParaRPr lang="ru-RU"/>
        </a:p>
      </dgm:t>
    </dgm:pt>
    <dgm:pt modelId="{505B8FA3-00B7-4AD7-8406-B150D3A79D46}" type="pres">
      <dgm:prSet presAssocID="{16801654-0D21-441A-A148-0F0B5839E188}" presName="root2" presStyleCnt="0"/>
      <dgm:spPr/>
      <dgm:t>
        <a:bodyPr/>
        <a:lstStyle/>
        <a:p>
          <a:endParaRPr lang="ru-RU"/>
        </a:p>
      </dgm:t>
    </dgm:pt>
    <dgm:pt modelId="{00D3D137-3A97-4D2A-B1B8-2F249FEC9829}" type="pres">
      <dgm:prSet presAssocID="{16801654-0D21-441A-A148-0F0B5839E188}" presName="LevelTwoTextNode" presStyleLbl="node3" presStyleIdx="1" presStyleCnt="6" custScaleX="170208" custScaleY="94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2E3CCE-8188-4B1D-AD6B-C8A8C70342B2}" type="pres">
      <dgm:prSet presAssocID="{16801654-0D21-441A-A148-0F0B5839E188}" presName="level3hierChild" presStyleCnt="0"/>
      <dgm:spPr/>
      <dgm:t>
        <a:bodyPr/>
        <a:lstStyle/>
        <a:p>
          <a:endParaRPr lang="ru-RU"/>
        </a:p>
      </dgm:t>
    </dgm:pt>
    <dgm:pt modelId="{931FDF08-E595-4D5E-85B7-8ED7A2CCFDB4}" type="pres">
      <dgm:prSet presAssocID="{A42F22AB-903A-4992-B05A-B1F0674CABBE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AE2D885C-F7B1-4BB5-AF42-32C33F12AED5}" type="pres">
      <dgm:prSet presAssocID="{A42F22AB-903A-4992-B05A-B1F0674CABBE}" presName="connTx" presStyleLbl="parChTrans1D2" presStyleIdx="2" presStyleCnt="6"/>
      <dgm:spPr/>
      <dgm:t>
        <a:bodyPr/>
        <a:lstStyle/>
        <a:p>
          <a:endParaRPr lang="ru-RU"/>
        </a:p>
      </dgm:t>
    </dgm:pt>
    <dgm:pt modelId="{D5906F27-2A38-43E9-B78C-D76C6B35C679}" type="pres">
      <dgm:prSet presAssocID="{57B503E2-808D-4B73-BC4C-26551DF5B4C5}" presName="root2" presStyleCnt="0"/>
      <dgm:spPr/>
      <dgm:t>
        <a:bodyPr/>
        <a:lstStyle/>
        <a:p>
          <a:endParaRPr lang="ru-RU"/>
        </a:p>
      </dgm:t>
    </dgm:pt>
    <dgm:pt modelId="{91CD33F4-B2D7-462E-BC46-B1FED5AC4771}" type="pres">
      <dgm:prSet presAssocID="{57B503E2-808D-4B73-BC4C-26551DF5B4C5}" presName="LevelTwoTextNode" presStyleLbl="node2" presStyleIdx="2" presStyleCnt="6" custScaleX="1361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A4D020-D455-4100-B61F-88862FCAC6E4}" type="pres">
      <dgm:prSet presAssocID="{57B503E2-808D-4B73-BC4C-26551DF5B4C5}" presName="level3hierChild" presStyleCnt="0"/>
      <dgm:spPr/>
      <dgm:t>
        <a:bodyPr/>
        <a:lstStyle/>
        <a:p>
          <a:endParaRPr lang="ru-RU"/>
        </a:p>
      </dgm:t>
    </dgm:pt>
    <dgm:pt modelId="{AF4BBCC1-8441-40AF-9E4D-FC2A49C6F76B}" type="pres">
      <dgm:prSet presAssocID="{B0F6D0AC-5043-4A17-BFF8-2079B0B235C6}" presName="conn2-1" presStyleLbl="parChTrans1D3" presStyleIdx="2" presStyleCnt="6"/>
      <dgm:spPr/>
      <dgm:t>
        <a:bodyPr/>
        <a:lstStyle/>
        <a:p>
          <a:endParaRPr lang="ru-RU"/>
        </a:p>
      </dgm:t>
    </dgm:pt>
    <dgm:pt modelId="{BCE719A8-E855-4450-B1A7-2E4CC410ECC5}" type="pres">
      <dgm:prSet presAssocID="{B0F6D0AC-5043-4A17-BFF8-2079B0B235C6}" presName="connTx" presStyleLbl="parChTrans1D3" presStyleIdx="2" presStyleCnt="6"/>
      <dgm:spPr/>
      <dgm:t>
        <a:bodyPr/>
        <a:lstStyle/>
        <a:p>
          <a:endParaRPr lang="ru-RU"/>
        </a:p>
      </dgm:t>
    </dgm:pt>
    <dgm:pt modelId="{EAAD254F-6AE5-46D1-9C4F-1A597386CBEE}" type="pres">
      <dgm:prSet presAssocID="{F14C74F7-CDE3-4339-91A7-98F5BE5EDA12}" presName="root2" presStyleCnt="0"/>
      <dgm:spPr/>
      <dgm:t>
        <a:bodyPr/>
        <a:lstStyle/>
        <a:p>
          <a:endParaRPr lang="ru-RU"/>
        </a:p>
      </dgm:t>
    </dgm:pt>
    <dgm:pt modelId="{66B7F229-E20D-4634-B6F1-A7781E8457DA}" type="pres">
      <dgm:prSet presAssocID="{F14C74F7-CDE3-4339-91A7-98F5BE5EDA12}" presName="LevelTwoTextNode" presStyleLbl="node3" presStyleIdx="2" presStyleCnt="6" custScaleX="1702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D2F4DC-0C91-4789-AFE6-354C590293CB}" type="pres">
      <dgm:prSet presAssocID="{F14C74F7-CDE3-4339-91A7-98F5BE5EDA12}" presName="level3hierChild" presStyleCnt="0"/>
      <dgm:spPr/>
      <dgm:t>
        <a:bodyPr/>
        <a:lstStyle/>
        <a:p>
          <a:endParaRPr lang="ru-RU"/>
        </a:p>
      </dgm:t>
    </dgm:pt>
    <dgm:pt modelId="{51E3F0D9-8201-4C8C-AEC4-FF206D2A9B7B}" type="pres">
      <dgm:prSet presAssocID="{0CAC2322-616A-4BD3-8B2F-A958C7F24270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027BF5AF-6023-441F-85A0-D29408264FED}" type="pres">
      <dgm:prSet presAssocID="{0CAC2322-616A-4BD3-8B2F-A958C7F24270}" presName="connTx" presStyleLbl="parChTrans1D2" presStyleIdx="3" presStyleCnt="6"/>
      <dgm:spPr/>
      <dgm:t>
        <a:bodyPr/>
        <a:lstStyle/>
        <a:p>
          <a:endParaRPr lang="ru-RU"/>
        </a:p>
      </dgm:t>
    </dgm:pt>
    <dgm:pt modelId="{9F6C5C3F-7602-4D7D-9146-E1D790B55E5B}" type="pres">
      <dgm:prSet presAssocID="{0AFB3033-27FA-4C8C-A428-0109A1A13B76}" presName="root2" presStyleCnt="0"/>
      <dgm:spPr/>
      <dgm:t>
        <a:bodyPr/>
        <a:lstStyle/>
        <a:p>
          <a:endParaRPr lang="ru-RU"/>
        </a:p>
      </dgm:t>
    </dgm:pt>
    <dgm:pt modelId="{11CABFEB-75E5-4DEF-AEFE-852BD45F8A3B}" type="pres">
      <dgm:prSet presAssocID="{0AFB3033-27FA-4C8C-A428-0109A1A13B76}" presName="LevelTwoTextNode" presStyleLbl="node2" presStyleIdx="3" presStyleCnt="6" custScaleX="1361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B3BB32-EBBF-4AAC-A44A-9625754B31CB}" type="pres">
      <dgm:prSet presAssocID="{0AFB3033-27FA-4C8C-A428-0109A1A13B76}" presName="level3hierChild" presStyleCnt="0"/>
      <dgm:spPr/>
      <dgm:t>
        <a:bodyPr/>
        <a:lstStyle/>
        <a:p>
          <a:endParaRPr lang="ru-RU"/>
        </a:p>
      </dgm:t>
    </dgm:pt>
    <dgm:pt modelId="{05F2F99E-518D-4AEE-9729-0E4DBFE12B12}" type="pres">
      <dgm:prSet presAssocID="{8D63CD86-8512-4BDA-BF22-1F31FE15DC06}" presName="conn2-1" presStyleLbl="parChTrans1D3" presStyleIdx="3" presStyleCnt="6"/>
      <dgm:spPr/>
      <dgm:t>
        <a:bodyPr/>
        <a:lstStyle/>
        <a:p>
          <a:endParaRPr lang="ru-RU"/>
        </a:p>
      </dgm:t>
    </dgm:pt>
    <dgm:pt modelId="{31BE7BB6-138F-4114-A18D-FC6CC67395C5}" type="pres">
      <dgm:prSet presAssocID="{8D63CD86-8512-4BDA-BF22-1F31FE15DC06}" presName="connTx" presStyleLbl="parChTrans1D3" presStyleIdx="3" presStyleCnt="6"/>
      <dgm:spPr/>
      <dgm:t>
        <a:bodyPr/>
        <a:lstStyle/>
        <a:p>
          <a:endParaRPr lang="ru-RU"/>
        </a:p>
      </dgm:t>
    </dgm:pt>
    <dgm:pt modelId="{83ECBFFA-E35D-4E9C-A0C8-440FEFCB91BE}" type="pres">
      <dgm:prSet presAssocID="{0160ED00-B5E1-493B-B638-E26BE06A78F6}" presName="root2" presStyleCnt="0"/>
      <dgm:spPr/>
      <dgm:t>
        <a:bodyPr/>
        <a:lstStyle/>
        <a:p>
          <a:endParaRPr lang="ru-RU"/>
        </a:p>
      </dgm:t>
    </dgm:pt>
    <dgm:pt modelId="{0B532648-39C9-4DDE-9352-5E26DD0D1233}" type="pres">
      <dgm:prSet presAssocID="{0160ED00-B5E1-493B-B638-E26BE06A78F6}" presName="LevelTwoTextNode" presStyleLbl="node3" presStyleIdx="3" presStyleCnt="6" custScaleX="1702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C37035-4D94-446A-B1EE-B86FB19B0234}" type="pres">
      <dgm:prSet presAssocID="{0160ED00-B5E1-493B-B638-E26BE06A78F6}" presName="level3hierChild" presStyleCnt="0"/>
      <dgm:spPr/>
      <dgm:t>
        <a:bodyPr/>
        <a:lstStyle/>
        <a:p>
          <a:endParaRPr lang="ru-RU"/>
        </a:p>
      </dgm:t>
    </dgm:pt>
    <dgm:pt modelId="{1D872F99-9295-4D47-BFB7-7B8A7F9D801F}" type="pres">
      <dgm:prSet presAssocID="{8B7A5519-B070-4C66-8C58-20886105B20E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B56B1E54-0D08-4FBF-872B-E6A316304DB3}" type="pres">
      <dgm:prSet presAssocID="{8B7A5519-B070-4C66-8C58-20886105B20E}" presName="connTx" presStyleLbl="parChTrans1D2" presStyleIdx="4" presStyleCnt="6"/>
      <dgm:spPr/>
      <dgm:t>
        <a:bodyPr/>
        <a:lstStyle/>
        <a:p>
          <a:endParaRPr lang="ru-RU"/>
        </a:p>
      </dgm:t>
    </dgm:pt>
    <dgm:pt modelId="{C6C1A373-A5DC-4BB9-9ECC-A98EF611E5C1}" type="pres">
      <dgm:prSet presAssocID="{A58689CA-C967-48B2-8C2E-D1EB719E187D}" presName="root2" presStyleCnt="0"/>
      <dgm:spPr/>
      <dgm:t>
        <a:bodyPr/>
        <a:lstStyle/>
        <a:p>
          <a:endParaRPr lang="ru-RU"/>
        </a:p>
      </dgm:t>
    </dgm:pt>
    <dgm:pt modelId="{39E8C5BE-1FA3-4551-A9A7-09CD0B3C8BEA}" type="pres">
      <dgm:prSet presAssocID="{A58689CA-C967-48B2-8C2E-D1EB719E187D}" presName="LevelTwoTextNode" presStyleLbl="node2" presStyleIdx="4" presStyleCnt="6" custScaleX="1361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093290-082E-424C-932C-16B8B0F343D6}" type="pres">
      <dgm:prSet presAssocID="{A58689CA-C967-48B2-8C2E-D1EB719E187D}" presName="level3hierChild" presStyleCnt="0"/>
      <dgm:spPr/>
      <dgm:t>
        <a:bodyPr/>
        <a:lstStyle/>
        <a:p>
          <a:endParaRPr lang="ru-RU"/>
        </a:p>
      </dgm:t>
    </dgm:pt>
    <dgm:pt modelId="{8ADCE794-48A6-44CA-9CFE-8EA72B688BFE}" type="pres">
      <dgm:prSet presAssocID="{E3F21034-98A0-47AE-9CE2-39BDA3A40C9D}" presName="conn2-1" presStyleLbl="parChTrans1D3" presStyleIdx="4" presStyleCnt="6"/>
      <dgm:spPr/>
      <dgm:t>
        <a:bodyPr/>
        <a:lstStyle/>
        <a:p>
          <a:endParaRPr lang="ru-RU"/>
        </a:p>
      </dgm:t>
    </dgm:pt>
    <dgm:pt modelId="{A778629B-F410-490B-90BC-FBB1FE0BB9CF}" type="pres">
      <dgm:prSet presAssocID="{E3F21034-98A0-47AE-9CE2-39BDA3A40C9D}" presName="connTx" presStyleLbl="parChTrans1D3" presStyleIdx="4" presStyleCnt="6"/>
      <dgm:spPr/>
      <dgm:t>
        <a:bodyPr/>
        <a:lstStyle/>
        <a:p>
          <a:endParaRPr lang="ru-RU"/>
        </a:p>
      </dgm:t>
    </dgm:pt>
    <dgm:pt modelId="{A9B592F7-FE3F-4EA8-9354-F0C972D0FD24}" type="pres">
      <dgm:prSet presAssocID="{6B73A064-FB2E-4997-B671-899BD7925A06}" presName="root2" presStyleCnt="0"/>
      <dgm:spPr/>
      <dgm:t>
        <a:bodyPr/>
        <a:lstStyle/>
        <a:p>
          <a:endParaRPr lang="ru-RU"/>
        </a:p>
      </dgm:t>
    </dgm:pt>
    <dgm:pt modelId="{213E8714-743B-4B59-8410-37E0A0B996CA}" type="pres">
      <dgm:prSet presAssocID="{6B73A064-FB2E-4997-B671-899BD7925A06}" presName="LevelTwoTextNode" presStyleLbl="node3" presStyleIdx="4" presStyleCnt="6" custScaleX="1702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57C84F-1498-4DE7-A385-4E79956538A3}" type="pres">
      <dgm:prSet presAssocID="{6B73A064-FB2E-4997-B671-899BD7925A06}" presName="level3hierChild" presStyleCnt="0"/>
      <dgm:spPr/>
      <dgm:t>
        <a:bodyPr/>
        <a:lstStyle/>
        <a:p>
          <a:endParaRPr lang="ru-RU"/>
        </a:p>
      </dgm:t>
    </dgm:pt>
    <dgm:pt modelId="{5F882BB1-D7B0-4263-B046-63DBF4982C6E}" type="pres">
      <dgm:prSet presAssocID="{AB2FF651-6F78-42EE-810C-A1F3B00FA758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1F5F278C-DE18-42EF-92CC-03C0DC07D05D}" type="pres">
      <dgm:prSet presAssocID="{AB2FF651-6F78-42EE-810C-A1F3B00FA758}" presName="connTx" presStyleLbl="parChTrans1D2" presStyleIdx="5" presStyleCnt="6"/>
      <dgm:spPr/>
      <dgm:t>
        <a:bodyPr/>
        <a:lstStyle/>
        <a:p>
          <a:endParaRPr lang="ru-RU"/>
        </a:p>
      </dgm:t>
    </dgm:pt>
    <dgm:pt modelId="{83FCB9F5-7F31-4A96-A924-BB341531A92C}" type="pres">
      <dgm:prSet presAssocID="{17CF2F4E-91BF-43CA-ADEB-E7D11DA99EEB}" presName="root2" presStyleCnt="0"/>
      <dgm:spPr/>
      <dgm:t>
        <a:bodyPr/>
        <a:lstStyle/>
        <a:p>
          <a:endParaRPr lang="ru-RU"/>
        </a:p>
      </dgm:t>
    </dgm:pt>
    <dgm:pt modelId="{8BFDD941-D137-4A31-8554-573F3F39B3FD}" type="pres">
      <dgm:prSet presAssocID="{17CF2F4E-91BF-43CA-ADEB-E7D11DA99EEB}" presName="LevelTwoTextNode" presStyleLbl="node2" presStyleIdx="5" presStyleCnt="6" custScaleX="136109" custLinFactNeighborX="1858" custLinFactNeighborY="111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CBAF62-0075-49CF-A20D-2BDDBEB194B9}" type="pres">
      <dgm:prSet presAssocID="{17CF2F4E-91BF-43CA-ADEB-E7D11DA99EEB}" presName="level3hierChild" presStyleCnt="0"/>
      <dgm:spPr/>
      <dgm:t>
        <a:bodyPr/>
        <a:lstStyle/>
        <a:p>
          <a:endParaRPr lang="ru-RU"/>
        </a:p>
      </dgm:t>
    </dgm:pt>
    <dgm:pt modelId="{3BE4EC3D-244E-4CDF-9B66-87ACC82AF60A}" type="pres">
      <dgm:prSet presAssocID="{D4D6AEBB-15F6-43CE-964B-1ABCE13EC0E2}" presName="conn2-1" presStyleLbl="parChTrans1D3" presStyleIdx="5" presStyleCnt="6"/>
      <dgm:spPr/>
      <dgm:t>
        <a:bodyPr/>
        <a:lstStyle/>
        <a:p>
          <a:endParaRPr lang="ru-RU"/>
        </a:p>
      </dgm:t>
    </dgm:pt>
    <dgm:pt modelId="{6CCFD624-8C6D-4387-8C81-46A01FA70554}" type="pres">
      <dgm:prSet presAssocID="{D4D6AEBB-15F6-43CE-964B-1ABCE13EC0E2}" presName="connTx" presStyleLbl="parChTrans1D3" presStyleIdx="5" presStyleCnt="6"/>
      <dgm:spPr/>
      <dgm:t>
        <a:bodyPr/>
        <a:lstStyle/>
        <a:p>
          <a:endParaRPr lang="ru-RU"/>
        </a:p>
      </dgm:t>
    </dgm:pt>
    <dgm:pt modelId="{8F045A74-B9F8-4E56-84B7-D6AD43DB75BE}" type="pres">
      <dgm:prSet presAssocID="{B1BF855F-FE64-455A-A025-4BFBC4E43B77}" presName="root2" presStyleCnt="0"/>
      <dgm:spPr/>
      <dgm:t>
        <a:bodyPr/>
        <a:lstStyle/>
        <a:p>
          <a:endParaRPr lang="ru-RU"/>
        </a:p>
      </dgm:t>
    </dgm:pt>
    <dgm:pt modelId="{1DE2CE27-2D98-402F-B871-E5B5BBCFC4B2}" type="pres">
      <dgm:prSet presAssocID="{B1BF855F-FE64-455A-A025-4BFBC4E43B77}" presName="LevelTwoTextNode" presStyleLbl="node3" presStyleIdx="5" presStyleCnt="6" custScaleX="170208" custLinFactNeighborX="243" custLinFactNeighborY="97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48A15C-60BB-4BB7-8843-849D9064F805}" type="pres">
      <dgm:prSet presAssocID="{B1BF855F-FE64-455A-A025-4BFBC4E43B77}" presName="level3hierChild" presStyleCnt="0"/>
      <dgm:spPr/>
      <dgm:t>
        <a:bodyPr/>
        <a:lstStyle/>
        <a:p>
          <a:endParaRPr lang="ru-RU"/>
        </a:p>
      </dgm:t>
    </dgm:pt>
  </dgm:ptLst>
  <dgm:cxnLst>
    <dgm:cxn modelId="{5A222B91-5D49-409F-A114-B781F0F5442B}" srcId="{17CF2F4E-91BF-43CA-ADEB-E7D11DA99EEB}" destId="{B1BF855F-FE64-455A-A025-4BFBC4E43B77}" srcOrd="0" destOrd="0" parTransId="{D4D6AEBB-15F6-43CE-964B-1ABCE13EC0E2}" sibTransId="{2F3C91DD-F69C-4390-94B2-318BEECED044}"/>
    <dgm:cxn modelId="{BE90E2C4-80C2-4FBD-AB49-26AA852ABEB6}" type="presOf" srcId="{29B0592E-E111-44B0-8112-27E06EBF997D}" destId="{ADD12E60-582A-49BE-8FAA-494023E59EFB}" srcOrd="1" destOrd="0" presId="urn:microsoft.com/office/officeart/2005/8/layout/hierarchy2"/>
    <dgm:cxn modelId="{B73B496D-424D-42F4-A835-DAC97C0BD506}" type="presOf" srcId="{D4D6AEBB-15F6-43CE-964B-1ABCE13EC0E2}" destId="{3BE4EC3D-244E-4CDF-9B66-87ACC82AF60A}" srcOrd="0" destOrd="0" presId="urn:microsoft.com/office/officeart/2005/8/layout/hierarchy2"/>
    <dgm:cxn modelId="{683B7540-CD0F-4C39-93F1-76130CB957C7}" type="presOf" srcId="{8B7A5519-B070-4C66-8C58-20886105B20E}" destId="{B56B1E54-0D08-4FBF-872B-E6A316304DB3}" srcOrd="1" destOrd="0" presId="urn:microsoft.com/office/officeart/2005/8/layout/hierarchy2"/>
    <dgm:cxn modelId="{C4638268-9B41-4422-A758-F781BF572B1C}" type="presOf" srcId="{0AFB3033-27FA-4C8C-A428-0109A1A13B76}" destId="{11CABFEB-75E5-4DEF-AEFE-852BD45F8A3B}" srcOrd="0" destOrd="0" presId="urn:microsoft.com/office/officeart/2005/8/layout/hierarchy2"/>
    <dgm:cxn modelId="{61E3125A-B2DF-4C6E-A261-589854794929}" type="presOf" srcId="{E3F21034-98A0-47AE-9CE2-39BDA3A40C9D}" destId="{8ADCE794-48A6-44CA-9CFE-8EA72B688BFE}" srcOrd="0" destOrd="0" presId="urn:microsoft.com/office/officeart/2005/8/layout/hierarchy2"/>
    <dgm:cxn modelId="{AC477FA8-86D2-430E-A2E8-5CE6874938B2}" srcId="{786DA1C8-1298-4152-8771-D6A2ECE3063D}" destId="{16801654-0D21-441A-A148-0F0B5839E188}" srcOrd="0" destOrd="0" parTransId="{810010C0-2BFA-4E35-8D56-8D0601434290}" sibTransId="{9176C1F1-3B86-416F-A47A-A1A792AC5556}"/>
    <dgm:cxn modelId="{A0099434-AB86-4CF6-9646-D347480AA196}" srcId="{CEBCD314-6F5F-415E-AE49-8156F44FF494}" destId="{57B503E2-808D-4B73-BC4C-26551DF5B4C5}" srcOrd="2" destOrd="0" parTransId="{A42F22AB-903A-4992-B05A-B1F0674CABBE}" sibTransId="{B06F3814-1CAE-4C4F-BF22-11E1C4937639}"/>
    <dgm:cxn modelId="{C34CE861-DFFE-45EF-A60B-9346F5DAE128}" type="presOf" srcId="{E3F21034-98A0-47AE-9CE2-39BDA3A40C9D}" destId="{A778629B-F410-490B-90BC-FBB1FE0BB9CF}" srcOrd="1" destOrd="0" presId="urn:microsoft.com/office/officeart/2005/8/layout/hierarchy2"/>
    <dgm:cxn modelId="{B2024667-D7A7-43E3-BA2B-68C81426BD71}" type="presOf" srcId="{CEBCD314-6F5F-415E-AE49-8156F44FF494}" destId="{62883762-7EDE-48C4-8B70-A04CCE3ED829}" srcOrd="0" destOrd="0" presId="urn:microsoft.com/office/officeart/2005/8/layout/hierarchy2"/>
    <dgm:cxn modelId="{2C9A22E2-109C-4674-9688-E177474A148B}" type="presOf" srcId="{17CF2F4E-91BF-43CA-ADEB-E7D11DA99EEB}" destId="{8BFDD941-D137-4A31-8554-573F3F39B3FD}" srcOrd="0" destOrd="0" presId="urn:microsoft.com/office/officeart/2005/8/layout/hierarchy2"/>
    <dgm:cxn modelId="{95A773DA-C896-42DC-8FA2-C28BA8B6439D}" type="presOf" srcId="{D4D6AEBB-15F6-43CE-964B-1ABCE13EC0E2}" destId="{6CCFD624-8C6D-4387-8C81-46A01FA70554}" srcOrd="1" destOrd="0" presId="urn:microsoft.com/office/officeart/2005/8/layout/hierarchy2"/>
    <dgm:cxn modelId="{3521ABDB-8407-436B-92E5-5E698AA7A06A}" type="presOf" srcId="{810010C0-2BFA-4E35-8D56-8D0601434290}" destId="{7307B33F-1002-4AF0-9B06-03CDB258C03F}" srcOrd="0" destOrd="0" presId="urn:microsoft.com/office/officeart/2005/8/layout/hierarchy2"/>
    <dgm:cxn modelId="{FFB3A71C-3978-449C-8BF3-25EF871359EF}" type="presOf" srcId="{16801654-0D21-441A-A148-0F0B5839E188}" destId="{00D3D137-3A97-4D2A-B1B8-2F249FEC9829}" srcOrd="0" destOrd="0" presId="urn:microsoft.com/office/officeart/2005/8/layout/hierarchy2"/>
    <dgm:cxn modelId="{4ED42AE0-BC23-4ADC-A2D7-85712889739B}" type="presOf" srcId="{8D63CD86-8512-4BDA-BF22-1F31FE15DC06}" destId="{05F2F99E-518D-4AEE-9729-0E4DBFE12B12}" srcOrd="0" destOrd="0" presId="urn:microsoft.com/office/officeart/2005/8/layout/hierarchy2"/>
    <dgm:cxn modelId="{7B36952E-8430-4ADD-A242-B5E211BDB035}" type="presOf" srcId="{A42F22AB-903A-4992-B05A-B1F0674CABBE}" destId="{931FDF08-E595-4D5E-85B7-8ED7A2CCFDB4}" srcOrd="0" destOrd="0" presId="urn:microsoft.com/office/officeart/2005/8/layout/hierarchy2"/>
    <dgm:cxn modelId="{ED117AFA-2710-44BB-B585-60B1C7646DB7}" type="presOf" srcId="{8EDB46C4-A6F1-4308-AA0F-A7CE5C7A99E4}" destId="{B4CBA964-B890-45DF-A4FF-1AE3C134C17A}" srcOrd="0" destOrd="0" presId="urn:microsoft.com/office/officeart/2005/8/layout/hierarchy2"/>
    <dgm:cxn modelId="{BFB155D7-9FD8-4635-BA50-D454D66C7395}" type="presOf" srcId="{B0F6D0AC-5043-4A17-BFF8-2079B0B235C6}" destId="{AF4BBCC1-8441-40AF-9E4D-FC2A49C6F76B}" srcOrd="0" destOrd="0" presId="urn:microsoft.com/office/officeart/2005/8/layout/hierarchy2"/>
    <dgm:cxn modelId="{63B5A4A0-6E8C-4EC3-8CEC-42A7884296A3}" type="presOf" srcId="{B1BF855F-FE64-455A-A025-4BFBC4E43B77}" destId="{1DE2CE27-2D98-402F-B871-E5B5BBCFC4B2}" srcOrd="0" destOrd="0" presId="urn:microsoft.com/office/officeart/2005/8/layout/hierarchy2"/>
    <dgm:cxn modelId="{56223180-650E-4B1B-ABE7-A690099BAD23}" type="presOf" srcId="{A0371089-2F4F-4A10-B204-AEEC186A1ADE}" destId="{0277399E-792E-4A7D-9610-211740E82F25}" srcOrd="0" destOrd="0" presId="urn:microsoft.com/office/officeart/2005/8/layout/hierarchy2"/>
    <dgm:cxn modelId="{531CDBD1-01BA-458B-9806-A6CC6E9741A1}" type="presOf" srcId="{57B503E2-808D-4B73-BC4C-26551DF5B4C5}" destId="{91CD33F4-B2D7-462E-BC46-B1FED5AC4771}" srcOrd="0" destOrd="0" presId="urn:microsoft.com/office/officeart/2005/8/layout/hierarchy2"/>
    <dgm:cxn modelId="{3E84EF33-93FD-43F2-9681-5C2BB2C91297}" type="presOf" srcId="{AB2FF651-6F78-42EE-810C-A1F3B00FA758}" destId="{5F882BB1-D7B0-4263-B046-63DBF4982C6E}" srcOrd="0" destOrd="0" presId="urn:microsoft.com/office/officeart/2005/8/layout/hierarchy2"/>
    <dgm:cxn modelId="{6ACB802B-1686-406C-B045-F86C3248C21D}" srcId="{0AFB3033-27FA-4C8C-A428-0109A1A13B76}" destId="{0160ED00-B5E1-493B-B638-E26BE06A78F6}" srcOrd="0" destOrd="0" parTransId="{8D63CD86-8512-4BDA-BF22-1F31FE15DC06}" sibTransId="{A138E7C4-600E-485C-AC79-F8C18030AC59}"/>
    <dgm:cxn modelId="{4F1340B7-B485-4944-B7CF-D8BB3AF144A3}" type="presOf" srcId="{8B7A5519-B070-4C66-8C58-20886105B20E}" destId="{1D872F99-9295-4D47-BFB7-7B8A7F9D801F}" srcOrd="0" destOrd="0" presId="urn:microsoft.com/office/officeart/2005/8/layout/hierarchy2"/>
    <dgm:cxn modelId="{0087952E-6B69-4B06-BDF7-149D85F81182}" type="presOf" srcId="{B1A62C53-0D51-48CD-995C-35308C1D514A}" destId="{A356F043-AF90-478E-82EF-DEA2B2D32EFE}" srcOrd="0" destOrd="0" presId="urn:microsoft.com/office/officeart/2005/8/layout/hierarchy2"/>
    <dgm:cxn modelId="{219FFFAE-6159-434F-8A96-79759EB3FC9E}" type="presOf" srcId="{4AFE82AC-B6CB-4131-8FC4-CFA00C0CEFFB}" destId="{DC603694-B8C8-475B-BF0D-4DEB1AEFAFE1}" srcOrd="0" destOrd="0" presId="urn:microsoft.com/office/officeart/2005/8/layout/hierarchy2"/>
    <dgm:cxn modelId="{DFB600B5-EA54-4EED-9950-DD82F0ECF5F8}" type="presOf" srcId="{0160ED00-B5E1-493B-B638-E26BE06A78F6}" destId="{0B532648-39C9-4DDE-9352-5E26DD0D1233}" srcOrd="0" destOrd="0" presId="urn:microsoft.com/office/officeart/2005/8/layout/hierarchy2"/>
    <dgm:cxn modelId="{82321446-6797-403A-9031-8BCC0B93982E}" type="presOf" srcId="{0CAC2322-616A-4BD3-8B2F-A958C7F24270}" destId="{51E3F0D9-8201-4C8C-AEC4-FF206D2A9B7B}" srcOrd="0" destOrd="0" presId="urn:microsoft.com/office/officeart/2005/8/layout/hierarchy2"/>
    <dgm:cxn modelId="{DCB27B33-BA14-455E-8803-04B892259704}" srcId="{8EDB46C4-A6F1-4308-AA0F-A7CE5C7A99E4}" destId="{4AFE82AC-B6CB-4131-8FC4-CFA00C0CEFFB}" srcOrd="0" destOrd="0" parTransId="{B1A62C53-0D51-48CD-995C-35308C1D514A}" sibTransId="{AC592EC1-B1B9-4E76-B9EC-66009D581205}"/>
    <dgm:cxn modelId="{2EB81F22-9CA7-4781-B588-4FCAB9DE8799}" type="presOf" srcId="{A0371089-2F4F-4A10-B204-AEEC186A1ADE}" destId="{B41278B4-3D14-43F9-9A19-3C124FA7EB13}" srcOrd="1" destOrd="0" presId="urn:microsoft.com/office/officeart/2005/8/layout/hierarchy2"/>
    <dgm:cxn modelId="{74B922B6-953D-4E88-A760-24ACEB0D61AF}" type="presOf" srcId="{29B0592E-E111-44B0-8112-27E06EBF997D}" destId="{A1FEB8A2-8C22-43A2-9DC6-C45900FF6C42}" srcOrd="0" destOrd="0" presId="urn:microsoft.com/office/officeart/2005/8/layout/hierarchy2"/>
    <dgm:cxn modelId="{D3000C01-8473-4947-92A4-C25F40B9799C}" type="presOf" srcId="{B0F6D0AC-5043-4A17-BFF8-2079B0B235C6}" destId="{BCE719A8-E855-4450-B1A7-2E4CC410ECC5}" srcOrd="1" destOrd="0" presId="urn:microsoft.com/office/officeart/2005/8/layout/hierarchy2"/>
    <dgm:cxn modelId="{F0163E73-58D4-48B2-B2A7-080AF85B947F}" srcId="{CEBCD314-6F5F-415E-AE49-8156F44FF494}" destId="{A58689CA-C967-48B2-8C2E-D1EB719E187D}" srcOrd="4" destOrd="0" parTransId="{8B7A5519-B070-4C66-8C58-20886105B20E}" sibTransId="{FAD274DD-D9E2-40C5-8B20-F8FD2717DA70}"/>
    <dgm:cxn modelId="{561239EF-57ED-42B4-8BA0-78314DC3638F}" type="presOf" srcId="{810010C0-2BFA-4E35-8D56-8D0601434290}" destId="{AB69CFC2-6C08-4166-AB32-EF94EDF44AF0}" srcOrd="1" destOrd="0" presId="urn:microsoft.com/office/officeart/2005/8/layout/hierarchy2"/>
    <dgm:cxn modelId="{0484EC23-933E-4F6B-9025-C3DAF4C74D43}" srcId="{CEBCD314-6F5F-415E-AE49-8156F44FF494}" destId="{0AFB3033-27FA-4C8C-A428-0109A1A13B76}" srcOrd="3" destOrd="0" parTransId="{0CAC2322-616A-4BD3-8B2F-A958C7F24270}" sibTransId="{96D267BC-CBBF-429B-A9AD-6C5E17CF1D52}"/>
    <dgm:cxn modelId="{35BACEEF-E094-458E-9F56-F303BC9D7DE4}" type="presOf" srcId="{F14C74F7-CDE3-4339-91A7-98F5BE5EDA12}" destId="{66B7F229-E20D-4634-B6F1-A7781E8457DA}" srcOrd="0" destOrd="0" presId="urn:microsoft.com/office/officeart/2005/8/layout/hierarchy2"/>
    <dgm:cxn modelId="{476E8E9E-6121-46C7-A795-0E1F4EB7C0C0}" type="presOf" srcId="{A58689CA-C967-48B2-8C2E-D1EB719E187D}" destId="{39E8C5BE-1FA3-4551-A9A7-09CD0B3C8BEA}" srcOrd="0" destOrd="0" presId="urn:microsoft.com/office/officeart/2005/8/layout/hierarchy2"/>
    <dgm:cxn modelId="{889B54EC-7CAF-4AC3-9D66-F83BF2924BB3}" srcId="{CEBCD314-6F5F-415E-AE49-8156F44FF494}" destId="{8EDB46C4-A6F1-4308-AA0F-A7CE5C7A99E4}" srcOrd="0" destOrd="0" parTransId="{A0371089-2F4F-4A10-B204-AEEC186A1ADE}" sibTransId="{AB61D3D2-6270-4005-9EB8-8465CB867AA3}"/>
    <dgm:cxn modelId="{0DBC6183-9338-43AA-9D3E-2D58E2339B17}" type="presOf" srcId="{786DA1C8-1298-4152-8771-D6A2ECE3063D}" destId="{93E76DFB-7BF9-435F-A63D-86CB06BC3A2B}" srcOrd="0" destOrd="0" presId="urn:microsoft.com/office/officeart/2005/8/layout/hierarchy2"/>
    <dgm:cxn modelId="{45DA19FA-8BF7-444A-9F6A-2BCAC32A6730}" type="presOf" srcId="{A42F22AB-903A-4992-B05A-B1F0674CABBE}" destId="{AE2D885C-F7B1-4BB5-AF42-32C33F12AED5}" srcOrd="1" destOrd="0" presId="urn:microsoft.com/office/officeart/2005/8/layout/hierarchy2"/>
    <dgm:cxn modelId="{778FED97-8B53-4425-A31D-69454BE96910}" srcId="{DF6EDF9F-1A91-4D54-A635-0BBD9ECDA80E}" destId="{CEBCD314-6F5F-415E-AE49-8156F44FF494}" srcOrd="0" destOrd="0" parTransId="{490B7214-E258-4F01-B6BC-29B7B795CA2F}" sibTransId="{4DD4A855-E569-4A0D-A5B1-FBEC75920CBF}"/>
    <dgm:cxn modelId="{63994F5E-993E-4BB9-81FA-D51D6B0C37B3}" type="presOf" srcId="{6B73A064-FB2E-4997-B671-899BD7925A06}" destId="{213E8714-743B-4B59-8410-37E0A0B996CA}" srcOrd="0" destOrd="0" presId="urn:microsoft.com/office/officeart/2005/8/layout/hierarchy2"/>
    <dgm:cxn modelId="{11DF0E27-4A9A-4730-990F-BAF44E5F4926}" srcId="{CEBCD314-6F5F-415E-AE49-8156F44FF494}" destId="{786DA1C8-1298-4152-8771-D6A2ECE3063D}" srcOrd="1" destOrd="0" parTransId="{29B0592E-E111-44B0-8112-27E06EBF997D}" sibTransId="{B734AAE0-845D-42D8-9962-6D3334F2D208}"/>
    <dgm:cxn modelId="{AB3285DD-5E24-4DAA-807C-40D6717CC90E}" type="presOf" srcId="{8D63CD86-8512-4BDA-BF22-1F31FE15DC06}" destId="{31BE7BB6-138F-4114-A18D-FC6CC67395C5}" srcOrd="1" destOrd="0" presId="urn:microsoft.com/office/officeart/2005/8/layout/hierarchy2"/>
    <dgm:cxn modelId="{FB0C8858-CBEF-4E85-86C0-38CD6E4E34CC}" srcId="{CEBCD314-6F5F-415E-AE49-8156F44FF494}" destId="{17CF2F4E-91BF-43CA-ADEB-E7D11DA99EEB}" srcOrd="5" destOrd="0" parTransId="{AB2FF651-6F78-42EE-810C-A1F3B00FA758}" sibTransId="{BB72B7E4-3077-4B42-BE33-43CAF2AD3D78}"/>
    <dgm:cxn modelId="{5CD03A21-52E0-49D9-8679-D8736A38427F}" type="presOf" srcId="{AB2FF651-6F78-42EE-810C-A1F3B00FA758}" destId="{1F5F278C-DE18-42EF-92CC-03C0DC07D05D}" srcOrd="1" destOrd="0" presId="urn:microsoft.com/office/officeart/2005/8/layout/hierarchy2"/>
    <dgm:cxn modelId="{EF3C7F24-C3BB-4861-BFB2-654A5459F875}" srcId="{A58689CA-C967-48B2-8C2E-D1EB719E187D}" destId="{6B73A064-FB2E-4997-B671-899BD7925A06}" srcOrd="0" destOrd="0" parTransId="{E3F21034-98A0-47AE-9CE2-39BDA3A40C9D}" sibTransId="{C70A046A-0E83-4521-8FE9-3BBE61F1690C}"/>
    <dgm:cxn modelId="{67D97156-FF40-42CD-8CA4-74BC1EDA8B9B}" type="presOf" srcId="{DF6EDF9F-1A91-4D54-A635-0BBD9ECDA80E}" destId="{CEE5C2B1-912B-4D96-8180-E4C547C1BF0C}" srcOrd="0" destOrd="0" presId="urn:microsoft.com/office/officeart/2005/8/layout/hierarchy2"/>
    <dgm:cxn modelId="{E86C26A2-8F53-4109-A733-D158F1BF12BD}" type="presOf" srcId="{0CAC2322-616A-4BD3-8B2F-A958C7F24270}" destId="{027BF5AF-6023-441F-85A0-D29408264FED}" srcOrd="1" destOrd="0" presId="urn:microsoft.com/office/officeart/2005/8/layout/hierarchy2"/>
    <dgm:cxn modelId="{A9248DB3-62A0-49E2-A76A-32F62CB2964A}" type="presOf" srcId="{B1A62C53-0D51-48CD-995C-35308C1D514A}" destId="{0CF40093-824A-4C5B-84ED-8C386F6FCCB4}" srcOrd="1" destOrd="0" presId="urn:microsoft.com/office/officeart/2005/8/layout/hierarchy2"/>
    <dgm:cxn modelId="{C0A7F552-AE18-4198-94A4-D9E5E2A64889}" srcId="{57B503E2-808D-4B73-BC4C-26551DF5B4C5}" destId="{F14C74F7-CDE3-4339-91A7-98F5BE5EDA12}" srcOrd="0" destOrd="0" parTransId="{B0F6D0AC-5043-4A17-BFF8-2079B0B235C6}" sibTransId="{8B23A224-CD5B-4C4D-AFC3-C3A4376C9E9E}"/>
    <dgm:cxn modelId="{441B4B02-CBE0-410D-9882-0BC05EF62038}" type="presParOf" srcId="{CEE5C2B1-912B-4D96-8180-E4C547C1BF0C}" destId="{49223078-3898-4F96-BE5F-45DA40F4B7C0}" srcOrd="0" destOrd="0" presId="urn:microsoft.com/office/officeart/2005/8/layout/hierarchy2"/>
    <dgm:cxn modelId="{38D1B9C8-1D83-49CB-86F6-C81E704BE0EA}" type="presParOf" srcId="{49223078-3898-4F96-BE5F-45DA40F4B7C0}" destId="{62883762-7EDE-48C4-8B70-A04CCE3ED829}" srcOrd="0" destOrd="0" presId="urn:microsoft.com/office/officeart/2005/8/layout/hierarchy2"/>
    <dgm:cxn modelId="{0A60EA3C-322D-4019-9A84-771912C56DBF}" type="presParOf" srcId="{49223078-3898-4F96-BE5F-45DA40F4B7C0}" destId="{B8944D25-90D3-4D61-B89B-A5F99247DBAA}" srcOrd="1" destOrd="0" presId="urn:microsoft.com/office/officeart/2005/8/layout/hierarchy2"/>
    <dgm:cxn modelId="{9403AC6D-4347-4657-99E3-30DD7C20299F}" type="presParOf" srcId="{B8944D25-90D3-4D61-B89B-A5F99247DBAA}" destId="{0277399E-792E-4A7D-9610-211740E82F25}" srcOrd="0" destOrd="0" presId="urn:microsoft.com/office/officeart/2005/8/layout/hierarchy2"/>
    <dgm:cxn modelId="{133F75A7-6BA4-43A4-9D0F-7E3F82587C35}" type="presParOf" srcId="{0277399E-792E-4A7D-9610-211740E82F25}" destId="{B41278B4-3D14-43F9-9A19-3C124FA7EB13}" srcOrd="0" destOrd="0" presId="urn:microsoft.com/office/officeart/2005/8/layout/hierarchy2"/>
    <dgm:cxn modelId="{D8370BC1-BBF3-45B0-AAC2-4E7239BA7B4D}" type="presParOf" srcId="{B8944D25-90D3-4D61-B89B-A5F99247DBAA}" destId="{B9CDA2A0-B6E0-4FF4-BD61-13F2609BBBBD}" srcOrd="1" destOrd="0" presId="urn:microsoft.com/office/officeart/2005/8/layout/hierarchy2"/>
    <dgm:cxn modelId="{F847057D-FFDD-4758-9325-1DAC9258D525}" type="presParOf" srcId="{B9CDA2A0-B6E0-4FF4-BD61-13F2609BBBBD}" destId="{B4CBA964-B890-45DF-A4FF-1AE3C134C17A}" srcOrd="0" destOrd="0" presId="urn:microsoft.com/office/officeart/2005/8/layout/hierarchy2"/>
    <dgm:cxn modelId="{4FA5E9E6-0A05-412E-906A-6A12147F6CDD}" type="presParOf" srcId="{B9CDA2A0-B6E0-4FF4-BD61-13F2609BBBBD}" destId="{A82082C7-B858-48DB-AC27-C4383809D843}" srcOrd="1" destOrd="0" presId="urn:microsoft.com/office/officeart/2005/8/layout/hierarchy2"/>
    <dgm:cxn modelId="{D09E3275-7E37-4BA4-B568-DCF5D501ECD1}" type="presParOf" srcId="{A82082C7-B858-48DB-AC27-C4383809D843}" destId="{A356F043-AF90-478E-82EF-DEA2B2D32EFE}" srcOrd="0" destOrd="0" presId="urn:microsoft.com/office/officeart/2005/8/layout/hierarchy2"/>
    <dgm:cxn modelId="{82FC35C8-3359-40D8-B51F-478F76109174}" type="presParOf" srcId="{A356F043-AF90-478E-82EF-DEA2B2D32EFE}" destId="{0CF40093-824A-4C5B-84ED-8C386F6FCCB4}" srcOrd="0" destOrd="0" presId="urn:microsoft.com/office/officeart/2005/8/layout/hierarchy2"/>
    <dgm:cxn modelId="{609D3329-88E7-4E9F-B76F-24D4FFAE13E5}" type="presParOf" srcId="{A82082C7-B858-48DB-AC27-C4383809D843}" destId="{9648C397-0ED7-46A7-9581-307253EC7CEE}" srcOrd="1" destOrd="0" presId="urn:microsoft.com/office/officeart/2005/8/layout/hierarchy2"/>
    <dgm:cxn modelId="{25963C84-F738-4BB1-8C27-BA7F98C7976A}" type="presParOf" srcId="{9648C397-0ED7-46A7-9581-307253EC7CEE}" destId="{DC603694-B8C8-475B-BF0D-4DEB1AEFAFE1}" srcOrd="0" destOrd="0" presId="urn:microsoft.com/office/officeart/2005/8/layout/hierarchy2"/>
    <dgm:cxn modelId="{A2EABD68-1513-48D3-AC1B-129F3F361C42}" type="presParOf" srcId="{9648C397-0ED7-46A7-9581-307253EC7CEE}" destId="{9B8439A9-401A-4F18-B9DD-21FB5A4D9492}" srcOrd="1" destOrd="0" presId="urn:microsoft.com/office/officeart/2005/8/layout/hierarchy2"/>
    <dgm:cxn modelId="{58216DFB-5340-49D5-9048-3E815DB4F246}" type="presParOf" srcId="{B8944D25-90D3-4D61-B89B-A5F99247DBAA}" destId="{A1FEB8A2-8C22-43A2-9DC6-C45900FF6C42}" srcOrd="2" destOrd="0" presId="urn:microsoft.com/office/officeart/2005/8/layout/hierarchy2"/>
    <dgm:cxn modelId="{603CA3CB-737B-44A8-A6C9-9F8D5ABB435D}" type="presParOf" srcId="{A1FEB8A2-8C22-43A2-9DC6-C45900FF6C42}" destId="{ADD12E60-582A-49BE-8FAA-494023E59EFB}" srcOrd="0" destOrd="0" presId="urn:microsoft.com/office/officeart/2005/8/layout/hierarchy2"/>
    <dgm:cxn modelId="{4676AB74-CC37-4139-9437-A9476FC4A1C6}" type="presParOf" srcId="{B8944D25-90D3-4D61-B89B-A5F99247DBAA}" destId="{5CB60030-0B17-4C7C-BEB0-455FBABD7495}" srcOrd="3" destOrd="0" presId="urn:microsoft.com/office/officeart/2005/8/layout/hierarchy2"/>
    <dgm:cxn modelId="{820BCDB4-2B40-4FF4-BC30-DD77ED21EA5B}" type="presParOf" srcId="{5CB60030-0B17-4C7C-BEB0-455FBABD7495}" destId="{93E76DFB-7BF9-435F-A63D-86CB06BC3A2B}" srcOrd="0" destOrd="0" presId="urn:microsoft.com/office/officeart/2005/8/layout/hierarchy2"/>
    <dgm:cxn modelId="{124FA408-805E-4047-9C4A-05EDEB7A60C7}" type="presParOf" srcId="{5CB60030-0B17-4C7C-BEB0-455FBABD7495}" destId="{AA9F601D-9825-4853-955E-37E4AC9C5156}" srcOrd="1" destOrd="0" presId="urn:microsoft.com/office/officeart/2005/8/layout/hierarchy2"/>
    <dgm:cxn modelId="{FE8B1B07-1F03-4C67-A242-41E93B65DF77}" type="presParOf" srcId="{AA9F601D-9825-4853-955E-37E4AC9C5156}" destId="{7307B33F-1002-4AF0-9B06-03CDB258C03F}" srcOrd="0" destOrd="0" presId="urn:microsoft.com/office/officeart/2005/8/layout/hierarchy2"/>
    <dgm:cxn modelId="{572525B0-BBF2-4130-874A-47D83B29CBFE}" type="presParOf" srcId="{7307B33F-1002-4AF0-9B06-03CDB258C03F}" destId="{AB69CFC2-6C08-4166-AB32-EF94EDF44AF0}" srcOrd="0" destOrd="0" presId="urn:microsoft.com/office/officeart/2005/8/layout/hierarchy2"/>
    <dgm:cxn modelId="{FDE1C3CA-423A-4BCA-A0A7-670F42A2FBA5}" type="presParOf" srcId="{AA9F601D-9825-4853-955E-37E4AC9C5156}" destId="{505B8FA3-00B7-4AD7-8406-B150D3A79D46}" srcOrd="1" destOrd="0" presId="urn:microsoft.com/office/officeart/2005/8/layout/hierarchy2"/>
    <dgm:cxn modelId="{44219235-08E5-4B93-93BA-C28E11746E91}" type="presParOf" srcId="{505B8FA3-00B7-4AD7-8406-B150D3A79D46}" destId="{00D3D137-3A97-4D2A-B1B8-2F249FEC9829}" srcOrd="0" destOrd="0" presId="urn:microsoft.com/office/officeart/2005/8/layout/hierarchy2"/>
    <dgm:cxn modelId="{5F739AC5-4F55-4502-A816-B24F0D00E636}" type="presParOf" srcId="{505B8FA3-00B7-4AD7-8406-B150D3A79D46}" destId="{B42E3CCE-8188-4B1D-AD6B-C8A8C70342B2}" srcOrd="1" destOrd="0" presId="urn:microsoft.com/office/officeart/2005/8/layout/hierarchy2"/>
    <dgm:cxn modelId="{8DCC57C2-D891-4D1F-9C5A-3037C8A3457F}" type="presParOf" srcId="{B8944D25-90D3-4D61-B89B-A5F99247DBAA}" destId="{931FDF08-E595-4D5E-85B7-8ED7A2CCFDB4}" srcOrd="4" destOrd="0" presId="urn:microsoft.com/office/officeart/2005/8/layout/hierarchy2"/>
    <dgm:cxn modelId="{911573CE-2181-40E2-AB17-2CCB3CACC749}" type="presParOf" srcId="{931FDF08-E595-4D5E-85B7-8ED7A2CCFDB4}" destId="{AE2D885C-F7B1-4BB5-AF42-32C33F12AED5}" srcOrd="0" destOrd="0" presId="urn:microsoft.com/office/officeart/2005/8/layout/hierarchy2"/>
    <dgm:cxn modelId="{61009C65-AAE9-4B7C-A46C-5FAE6188C716}" type="presParOf" srcId="{B8944D25-90D3-4D61-B89B-A5F99247DBAA}" destId="{D5906F27-2A38-43E9-B78C-D76C6B35C679}" srcOrd="5" destOrd="0" presId="urn:microsoft.com/office/officeart/2005/8/layout/hierarchy2"/>
    <dgm:cxn modelId="{23CDA415-4C52-437F-B04D-1D8BFDCA8C4A}" type="presParOf" srcId="{D5906F27-2A38-43E9-B78C-D76C6B35C679}" destId="{91CD33F4-B2D7-462E-BC46-B1FED5AC4771}" srcOrd="0" destOrd="0" presId="urn:microsoft.com/office/officeart/2005/8/layout/hierarchy2"/>
    <dgm:cxn modelId="{4231AE39-57C1-4D34-8060-7208161EE772}" type="presParOf" srcId="{D5906F27-2A38-43E9-B78C-D76C6B35C679}" destId="{12A4D020-D455-4100-B61F-88862FCAC6E4}" srcOrd="1" destOrd="0" presId="urn:microsoft.com/office/officeart/2005/8/layout/hierarchy2"/>
    <dgm:cxn modelId="{5E983B8B-CB59-4D15-9CFF-8D0CB37CA0BE}" type="presParOf" srcId="{12A4D020-D455-4100-B61F-88862FCAC6E4}" destId="{AF4BBCC1-8441-40AF-9E4D-FC2A49C6F76B}" srcOrd="0" destOrd="0" presId="urn:microsoft.com/office/officeart/2005/8/layout/hierarchy2"/>
    <dgm:cxn modelId="{E515D5AE-0222-4D65-B181-9BC10DF79771}" type="presParOf" srcId="{AF4BBCC1-8441-40AF-9E4D-FC2A49C6F76B}" destId="{BCE719A8-E855-4450-B1A7-2E4CC410ECC5}" srcOrd="0" destOrd="0" presId="urn:microsoft.com/office/officeart/2005/8/layout/hierarchy2"/>
    <dgm:cxn modelId="{BF1C032E-5932-411E-A0E6-EED82103743E}" type="presParOf" srcId="{12A4D020-D455-4100-B61F-88862FCAC6E4}" destId="{EAAD254F-6AE5-46D1-9C4F-1A597386CBEE}" srcOrd="1" destOrd="0" presId="urn:microsoft.com/office/officeart/2005/8/layout/hierarchy2"/>
    <dgm:cxn modelId="{8F1A0A99-6EA9-41B4-B478-C3C4E7780479}" type="presParOf" srcId="{EAAD254F-6AE5-46D1-9C4F-1A597386CBEE}" destId="{66B7F229-E20D-4634-B6F1-A7781E8457DA}" srcOrd="0" destOrd="0" presId="urn:microsoft.com/office/officeart/2005/8/layout/hierarchy2"/>
    <dgm:cxn modelId="{EAC49DC0-A4AA-413B-A60B-0BEC85BFF4B8}" type="presParOf" srcId="{EAAD254F-6AE5-46D1-9C4F-1A597386CBEE}" destId="{5CD2F4DC-0C91-4789-AFE6-354C590293CB}" srcOrd="1" destOrd="0" presId="urn:microsoft.com/office/officeart/2005/8/layout/hierarchy2"/>
    <dgm:cxn modelId="{DE1321B3-6343-4DCD-87DD-84FC0646D9BA}" type="presParOf" srcId="{B8944D25-90D3-4D61-B89B-A5F99247DBAA}" destId="{51E3F0D9-8201-4C8C-AEC4-FF206D2A9B7B}" srcOrd="6" destOrd="0" presId="urn:microsoft.com/office/officeart/2005/8/layout/hierarchy2"/>
    <dgm:cxn modelId="{1E12A7B2-8401-46E2-A838-680C6232CABA}" type="presParOf" srcId="{51E3F0D9-8201-4C8C-AEC4-FF206D2A9B7B}" destId="{027BF5AF-6023-441F-85A0-D29408264FED}" srcOrd="0" destOrd="0" presId="urn:microsoft.com/office/officeart/2005/8/layout/hierarchy2"/>
    <dgm:cxn modelId="{476F5088-19DE-4B80-8A70-C50E9F028977}" type="presParOf" srcId="{B8944D25-90D3-4D61-B89B-A5F99247DBAA}" destId="{9F6C5C3F-7602-4D7D-9146-E1D790B55E5B}" srcOrd="7" destOrd="0" presId="urn:microsoft.com/office/officeart/2005/8/layout/hierarchy2"/>
    <dgm:cxn modelId="{3FB26EA2-2F22-4D57-87F2-E515C9F64520}" type="presParOf" srcId="{9F6C5C3F-7602-4D7D-9146-E1D790B55E5B}" destId="{11CABFEB-75E5-4DEF-AEFE-852BD45F8A3B}" srcOrd="0" destOrd="0" presId="urn:microsoft.com/office/officeart/2005/8/layout/hierarchy2"/>
    <dgm:cxn modelId="{847418BA-2B7C-4081-97F7-BB8AB6C867DF}" type="presParOf" srcId="{9F6C5C3F-7602-4D7D-9146-E1D790B55E5B}" destId="{84B3BB32-EBBF-4AAC-A44A-9625754B31CB}" srcOrd="1" destOrd="0" presId="urn:microsoft.com/office/officeart/2005/8/layout/hierarchy2"/>
    <dgm:cxn modelId="{E108976E-CE22-4FA8-A0A4-2226C5B43FB9}" type="presParOf" srcId="{84B3BB32-EBBF-4AAC-A44A-9625754B31CB}" destId="{05F2F99E-518D-4AEE-9729-0E4DBFE12B12}" srcOrd="0" destOrd="0" presId="urn:microsoft.com/office/officeart/2005/8/layout/hierarchy2"/>
    <dgm:cxn modelId="{47EDA71B-CE98-42F2-8DE3-6F4A23D68E2B}" type="presParOf" srcId="{05F2F99E-518D-4AEE-9729-0E4DBFE12B12}" destId="{31BE7BB6-138F-4114-A18D-FC6CC67395C5}" srcOrd="0" destOrd="0" presId="urn:microsoft.com/office/officeart/2005/8/layout/hierarchy2"/>
    <dgm:cxn modelId="{CC6C83A8-119C-4459-BE05-E04D3C73779F}" type="presParOf" srcId="{84B3BB32-EBBF-4AAC-A44A-9625754B31CB}" destId="{83ECBFFA-E35D-4E9C-A0C8-440FEFCB91BE}" srcOrd="1" destOrd="0" presId="urn:microsoft.com/office/officeart/2005/8/layout/hierarchy2"/>
    <dgm:cxn modelId="{C7F77F0C-0076-4865-B236-72B6889C556E}" type="presParOf" srcId="{83ECBFFA-E35D-4E9C-A0C8-440FEFCB91BE}" destId="{0B532648-39C9-4DDE-9352-5E26DD0D1233}" srcOrd="0" destOrd="0" presId="urn:microsoft.com/office/officeart/2005/8/layout/hierarchy2"/>
    <dgm:cxn modelId="{9E85E8F9-5285-43D1-83AE-8DA4C1A56D0B}" type="presParOf" srcId="{83ECBFFA-E35D-4E9C-A0C8-440FEFCB91BE}" destId="{58C37035-4D94-446A-B1EE-B86FB19B0234}" srcOrd="1" destOrd="0" presId="urn:microsoft.com/office/officeart/2005/8/layout/hierarchy2"/>
    <dgm:cxn modelId="{6DDE8770-2CBC-4376-BEAE-49A2F0536FE0}" type="presParOf" srcId="{B8944D25-90D3-4D61-B89B-A5F99247DBAA}" destId="{1D872F99-9295-4D47-BFB7-7B8A7F9D801F}" srcOrd="8" destOrd="0" presId="urn:microsoft.com/office/officeart/2005/8/layout/hierarchy2"/>
    <dgm:cxn modelId="{ABBCC5FF-088F-4C7A-8BB1-60005085F34B}" type="presParOf" srcId="{1D872F99-9295-4D47-BFB7-7B8A7F9D801F}" destId="{B56B1E54-0D08-4FBF-872B-E6A316304DB3}" srcOrd="0" destOrd="0" presId="urn:microsoft.com/office/officeart/2005/8/layout/hierarchy2"/>
    <dgm:cxn modelId="{F33FE296-989F-41D3-B687-81DB681EB43D}" type="presParOf" srcId="{B8944D25-90D3-4D61-B89B-A5F99247DBAA}" destId="{C6C1A373-A5DC-4BB9-9ECC-A98EF611E5C1}" srcOrd="9" destOrd="0" presId="urn:microsoft.com/office/officeart/2005/8/layout/hierarchy2"/>
    <dgm:cxn modelId="{FC448834-71A7-42FA-BBE6-3DADC9217073}" type="presParOf" srcId="{C6C1A373-A5DC-4BB9-9ECC-A98EF611E5C1}" destId="{39E8C5BE-1FA3-4551-A9A7-09CD0B3C8BEA}" srcOrd="0" destOrd="0" presId="urn:microsoft.com/office/officeart/2005/8/layout/hierarchy2"/>
    <dgm:cxn modelId="{F0D55622-6759-4D8A-9EAA-2D6D9EE1827F}" type="presParOf" srcId="{C6C1A373-A5DC-4BB9-9ECC-A98EF611E5C1}" destId="{5A093290-082E-424C-932C-16B8B0F343D6}" srcOrd="1" destOrd="0" presId="urn:microsoft.com/office/officeart/2005/8/layout/hierarchy2"/>
    <dgm:cxn modelId="{28C99576-5E96-4CFD-AF98-2BE88200C9EA}" type="presParOf" srcId="{5A093290-082E-424C-932C-16B8B0F343D6}" destId="{8ADCE794-48A6-44CA-9CFE-8EA72B688BFE}" srcOrd="0" destOrd="0" presId="urn:microsoft.com/office/officeart/2005/8/layout/hierarchy2"/>
    <dgm:cxn modelId="{2FB107DE-244A-4819-A426-F7A9A1EE25A0}" type="presParOf" srcId="{8ADCE794-48A6-44CA-9CFE-8EA72B688BFE}" destId="{A778629B-F410-490B-90BC-FBB1FE0BB9CF}" srcOrd="0" destOrd="0" presId="urn:microsoft.com/office/officeart/2005/8/layout/hierarchy2"/>
    <dgm:cxn modelId="{1D9EE2EB-C183-429F-8E68-552CE9081102}" type="presParOf" srcId="{5A093290-082E-424C-932C-16B8B0F343D6}" destId="{A9B592F7-FE3F-4EA8-9354-F0C972D0FD24}" srcOrd="1" destOrd="0" presId="urn:microsoft.com/office/officeart/2005/8/layout/hierarchy2"/>
    <dgm:cxn modelId="{BF2FC1DB-B92B-42E3-AC38-14A4DE56B958}" type="presParOf" srcId="{A9B592F7-FE3F-4EA8-9354-F0C972D0FD24}" destId="{213E8714-743B-4B59-8410-37E0A0B996CA}" srcOrd="0" destOrd="0" presId="urn:microsoft.com/office/officeart/2005/8/layout/hierarchy2"/>
    <dgm:cxn modelId="{8930419A-CC42-4BF0-82F1-C8BFFAD621AB}" type="presParOf" srcId="{A9B592F7-FE3F-4EA8-9354-F0C972D0FD24}" destId="{1F57C84F-1498-4DE7-A385-4E79956538A3}" srcOrd="1" destOrd="0" presId="urn:microsoft.com/office/officeart/2005/8/layout/hierarchy2"/>
    <dgm:cxn modelId="{ECC6E98A-67C3-4007-BB0C-9840037B119C}" type="presParOf" srcId="{B8944D25-90D3-4D61-B89B-A5F99247DBAA}" destId="{5F882BB1-D7B0-4263-B046-63DBF4982C6E}" srcOrd="10" destOrd="0" presId="urn:microsoft.com/office/officeart/2005/8/layout/hierarchy2"/>
    <dgm:cxn modelId="{1AE313C9-8AE2-4EF2-A63C-A06FB49D902C}" type="presParOf" srcId="{5F882BB1-D7B0-4263-B046-63DBF4982C6E}" destId="{1F5F278C-DE18-42EF-92CC-03C0DC07D05D}" srcOrd="0" destOrd="0" presId="urn:microsoft.com/office/officeart/2005/8/layout/hierarchy2"/>
    <dgm:cxn modelId="{E613FD8D-ADC4-4FBF-9D7A-8A6242B5061A}" type="presParOf" srcId="{B8944D25-90D3-4D61-B89B-A5F99247DBAA}" destId="{83FCB9F5-7F31-4A96-A924-BB341531A92C}" srcOrd="11" destOrd="0" presId="urn:microsoft.com/office/officeart/2005/8/layout/hierarchy2"/>
    <dgm:cxn modelId="{C36DF8DE-B28E-4CC0-9AE0-9106621AB5B3}" type="presParOf" srcId="{83FCB9F5-7F31-4A96-A924-BB341531A92C}" destId="{8BFDD941-D137-4A31-8554-573F3F39B3FD}" srcOrd="0" destOrd="0" presId="urn:microsoft.com/office/officeart/2005/8/layout/hierarchy2"/>
    <dgm:cxn modelId="{BF37F6D9-70A4-4FAD-8E69-8B62FEEDBB69}" type="presParOf" srcId="{83FCB9F5-7F31-4A96-A924-BB341531A92C}" destId="{77CBAF62-0075-49CF-A20D-2BDDBEB194B9}" srcOrd="1" destOrd="0" presId="urn:microsoft.com/office/officeart/2005/8/layout/hierarchy2"/>
    <dgm:cxn modelId="{A7366CF3-B57E-4011-A66F-748234D1D5A1}" type="presParOf" srcId="{77CBAF62-0075-49CF-A20D-2BDDBEB194B9}" destId="{3BE4EC3D-244E-4CDF-9B66-87ACC82AF60A}" srcOrd="0" destOrd="0" presId="urn:microsoft.com/office/officeart/2005/8/layout/hierarchy2"/>
    <dgm:cxn modelId="{1680840B-00AC-4204-A711-E680DD9C1518}" type="presParOf" srcId="{3BE4EC3D-244E-4CDF-9B66-87ACC82AF60A}" destId="{6CCFD624-8C6D-4387-8C81-46A01FA70554}" srcOrd="0" destOrd="0" presId="urn:microsoft.com/office/officeart/2005/8/layout/hierarchy2"/>
    <dgm:cxn modelId="{E0DA846E-B6AE-4C90-AA1B-68198A588720}" type="presParOf" srcId="{77CBAF62-0075-49CF-A20D-2BDDBEB194B9}" destId="{8F045A74-B9F8-4E56-84B7-D6AD43DB75BE}" srcOrd="1" destOrd="0" presId="urn:microsoft.com/office/officeart/2005/8/layout/hierarchy2"/>
    <dgm:cxn modelId="{9CCD3058-3681-4841-A72D-0272E34DD2AA}" type="presParOf" srcId="{8F045A74-B9F8-4E56-84B7-D6AD43DB75BE}" destId="{1DE2CE27-2D98-402F-B871-E5B5BBCFC4B2}" srcOrd="0" destOrd="0" presId="urn:microsoft.com/office/officeart/2005/8/layout/hierarchy2"/>
    <dgm:cxn modelId="{55D71029-54A5-4255-B675-3F16D578BB4C}" type="presParOf" srcId="{8F045A74-B9F8-4E56-84B7-D6AD43DB75BE}" destId="{AC48A15C-60BB-4BB7-8843-849D9064F805}" srcOrd="1" destOrd="0" presId="urn:microsoft.com/office/officeart/2005/8/layout/hierarchy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6EDF9F-1A91-4D54-A635-0BBD9ECDA80E}" type="doc">
      <dgm:prSet loTypeId="urn:microsoft.com/office/officeart/2005/8/layout/hierarchy2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EBCD314-6F5F-415E-AE49-8156F44FF494}">
      <dgm:prSet phldrT="[Текст]" custT="1"/>
      <dgm:spPr/>
      <dgm:t>
        <a:bodyPr/>
        <a:lstStyle/>
        <a:p>
          <a:r>
            <a:rPr lang="ru-RU" sz="1000" b="0" dirty="0">
              <a:latin typeface="Arial" pitchFamily="34" charset="0"/>
              <a:cs typeface="Arial" pitchFamily="34" charset="0"/>
            </a:rPr>
            <a:t>Вид</a:t>
          </a:r>
        </a:p>
        <a:p>
          <a:r>
            <a:rPr lang="ru-RU" sz="1000" b="0" dirty="0">
              <a:latin typeface="Arial" pitchFamily="34" charset="0"/>
              <a:cs typeface="Arial" pitchFamily="34" charset="0"/>
            </a:rPr>
            <a:t> </a:t>
          </a:r>
          <a:r>
            <a:rPr lang="ru-RU" sz="1000" b="0" dirty="0" smtClean="0">
              <a:latin typeface="Arial" pitchFamily="34" charset="0"/>
              <a:cs typeface="Arial" pitchFamily="34" charset="0"/>
            </a:rPr>
            <a:t>проекта</a:t>
          </a:r>
          <a:endParaRPr lang="ru-RU" sz="1000" b="0" dirty="0">
            <a:latin typeface="Arial" pitchFamily="34" charset="0"/>
            <a:cs typeface="Arial" pitchFamily="34" charset="0"/>
          </a:endParaRPr>
        </a:p>
      </dgm:t>
    </dgm:pt>
    <dgm:pt modelId="{490B7214-E258-4F01-B6BC-29B7B795CA2F}" type="parTrans" cxnId="{778FED97-8B53-4425-A31D-69454BE96910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4DD4A855-E569-4A0D-A5B1-FBEC75920CBF}" type="sibTrans" cxnId="{778FED97-8B53-4425-A31D-69454BE96910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8EDB46C4-A6F1-4308-AA0F-A7CE5C7A99E4}">
      <dgm:prSet phldrT="[Текст]" custT="1"/>
      <dgm:spPr/>
      <dgm:t>
        <a:bodyPr/>
        <a:lstStyle/>
        <a:p>
          <a:r>
            <a:rPr lang="ru-RU" sz="1000" b="0" dirty="0">
              <a:latin typeface="Arial" pitchFamily="34" charset="0"/>
              <a:cs typeface="Arial" pitchFamily="34" charset="0"/>
            </a:rPr>
            <a:t>Содержание</a:t>
          </a:r>
        </a:p>
      </dgm:t>
    </dgm:pt>
    <dgm:pt modelId="{A0371089-2F4F-4A10-B204-AEEC186A1ADE}" type="parTrans" cxnId="{889B54EC-7CAF-4AC3-9D66-F83BF2924BB3}">
      <dgm:prSet custT="1"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AB61D3D2-6270-4005-9EB8-8465CB867AA3}" type="sibTrans" cxnId="{889B54EC-7CAF-4AC3-9D66-F83BF2924BB3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0AFB3033-27FA-4C8C-A428-0109A1A13B76}">
      <dgm:prSet custT="1"/>
      <dgm:spPr/>
      <dgm:t>
        <a:bodyPr/>
        <a:lstStyle/>
        <a:p>
          <a:r>
            <a:rPr lang="ru-RU" sz="1000" b="0" dirty="0">
              <a:latin typeface="Arial" pitchFamily="34" charset="0"/>
              <a:cs typeface="Arial" pitchFamily="34" charset="0"/>
            </a:rPr>
            <a:t>Количество участников</a:t>
          </a:r>
        </a:p>
      </dgm:t>
    </dgm:pt>
    <dgm:pt modelId="{0CAC2322-616A-4BD3-8B2F-A958C7F24270}" type="parTrans" cxnId="{0484EC23-933E-4F6B-9025-C3DAF4C74D43}">
      <dgm:prSet custT="1"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96D267BC-CBBF-429B-A9AD-6C5E17CF1D52}" type="sibTrans" cxnId="{0484EC23-933E-4F6B-9025-C3DAF4C74D43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0160ED00-B5E1-493B-B638-E26BE06A78F6}">
      <dgm:prSet custT="1"/>
      <dgm:spPr/>
      <dgm:t>
        <a:bodyPr/>
        <a:lstStyle/>
        <a:p>
          <a:r>
            <a:rPr lang="ru-RU" sz="900" b="0" dirty="0">
              <a:latin typeface="Arial" pitchFamily="34" charset="0"/>
              <a:cs typeface="Arial" pitchFamily="34" charset="0"/>
            </a:rPr>
            <a:t>Индивидуальный </a:t>
          </a:r>
        </a:p>
        <a:p>
          <a:r>
            <a:rPr lang="ru-RU" sz="900" b="0" dirty="0">
              <a:latin typeface="Arial" pitchFamily="34" charset="0"/>
              <a:cs typeface="Arial" pitchFamily="34" charset="0"/>
            </a:rPr>
            <a:t>Групповой</a:t>
          </a:r>
        </a:p>
        <a:p>
          <a:r>
            <a:rPr lang="ru-RU" sz="900" b="0" dirty="0">
              <a:latin typeface="Arial" pitchFamily="34" charset="0"/>
              <a:cs typeface="Arial" pitchFamily="34" charset="0"/>
            </a:rPr>
            <a:t>Коллективный</a:t>
          </a:r>
        </a:p>
      </dgm:t>
    </dgm:pt>
    <dgm:pt modelId="{8D63CD86-8512-4BDA-BF22-1F31FE15DC06}" type="parTrans" cxnId="{6ACB802B-1686-406C-B045-F86C3248C21D}">
      <dgm:prSet custT="1"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A138E7C4-600E-485C-AC79-F8C18030AC59}" type="sibTrans" cxnId="{6ACB802B-1686-406C-B045-F86C3248C21D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A58689CA-C967-48B2-8C2E-D1EB719E187D}">
      <dgm:prSet custT="1"/>
      <dgm:spPr/>
      <dgm:t>
        <a:bodyPr/>
        <a:lstStyle/>
        <a:p>
          <a:r>
            <a:rPr lang="ru-RU" sz="1000" b="0" dirty="0">
              <a:latin typeface="Arial" pitchFamily="34" charset="0"/>
              <a:cs typeface="Arial" pitchFamily="34" charset="0"/>
            </a:rPr>
            <a:t>Продолжительность выполнения</a:t>
          </a:r>
        </a:p>
      </dgm:t>
    </dgm:pt>
    <dgm:pt modelId="{8B7A5519-B070-4C66-8C58-20886105B20E}" type="parTrans" cxnId="{F0163E73-58D4-48B2-B2A7-080AF85B947F}">
      <dgm:prSet custT="1"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FAD274DD-D9E2-40C5-8B20-F8FD2717DA70}" type="sibTrans" cxnId="{F0163E73-58D4-48B2-B2A7-080AF85B947F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6B73A064-FB2E-4997-B671-899BD7925A06}">
      <dgm:prSet custT="1"/>
      <dgm:spPr/>
      <dgm:t>
        <a:bodyPr/>
        <a:lstStyle/>
        <a:p>
          <a:r>
            <a:rPr lang="ru-RU" sz="900" b="0" dirty="0" err="1">
              <a:latin typeface="Arial" pitchFamily="34" charset="0"/>
              <a:cs typeface="Arial" pitchFamily="34" charset="0"/>
            </a:rPr>
            <a:t>Минипроект</a:t>
          </a:r>
          <a:r>
            <a:rPr lang="ru-RU" sz="900" b="0" dirty="0">
              <a:latin typeface="Arial" pitchFamily="34" charset="0"/>
              <a:cs typeface="Arial" pitchFamily="34" charset="0"/>
            </a:rPr>
            <a:t> (несколько недель) </a:t>
          </a:r>
        </a:p>
        <a:p>
          <a:r>
            <a:rPr lang="ru-RU" sz="900" b="0" dirty="0">
              <a:latin typeface="Arial" pitchFamily="34" charset="0"/>
              <a:cs typeface="Arial" pitchFamily="34" charset="0"/>
            </a:rPr>
            <a:t>Средней продолжительности</a:t>
          </a:r>
          <a:br>
            <a:rPr lang="ru-RU" sz="900" b="0" dirty="0">
              <a:latin typeface="Arial" pitchFamily="34" charset="0"/>
              <a:cs typeface="Arial" pitchFamily="34" charset="0"/>
            </a:rPr>
          </a:br>
          <a:r>
            <a:rPr lang="ru-RU" sz="900" b="0" dirty="0">
              <a:latin typeface="Arial" pitchFamily="34" charset="0"/>
              <a:cs typeface="Arial" pitchFamily="34" charset="0"/>
            </a:rPr>
            <a:t>(несколько месяцев)</a:t>
          </a:r>
        </a:p>
        <a:p>
          <a:r>
            <a:rPr lang="ru-RU" sz="900" b="0" dirty="0">
              <a:latin typeface="Arial" pitchFamily="34" charset="0"/>
              <a:cs typeface="Arial" pitchFamily="34" charset="0"/>
            </a:rPr>
            <a:t>Долгосрочный (в течение года)</a:t>
          </a:r>
        </a:p>
      </dgm:t>
    </dgm:pt>
    <dgm:pt modelId="{E3F21034-98A0-47AE-9CE2-39BDA3A40C9D}" type="parTrans" cxnId="{EF3C7F24-C3BB-4861-BFB2-654A5459F875}">
      <dgm:prSet custT="1"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C70A046A-0E83-4521-8FE9-3BBE61F1690C}" type="sibTrans" cxnId="{EF3C7F24-C3BB-4861-BFB2-654A5459F875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57B503E2-808D-4B73-BC4C-26551DF5B4C5}">
      <dgm:prSet custT="1"/>
      <dgm:spPr/>
      <dgm:t>
        <a:bodyPr/>
        <a:lstStyle/>
        <a:p>
          <a:r>
            <a:rPr lang="ru-RU" sz="1000" b="0" dirty="0">
              <a:latin typeface="Arial" pitchFamily="34" charset="0"/>
              <a:cs typeface="Arial" pitchFamily="34" charset="0"/>
            </a:rPr>
            <a:t>Уровень интеграции учебных предметов</a:t>
          </a:r>
        </a:p>
      </dgm:t>
    </dgm:pt>
    <dgm:pt modelId="{A42F22AB-903A-4992-B05A-B1F0674CABBE}" type="parTrans" cxnId="{A0099434-AB86-4CF6-9646-D347480AA196}">
      <dgm:prSet custT="1"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B06F3814-1CAE-4C4F-BF22-11E1C4937639}" type="sibTrans" cxnId="{A0099434-AB86-4CF6-9646-D347480AA196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F14C74F7-CDE3-4339-91A7-98F5BE5EDA12}">
      <dgm:prSet custT="1"/>
      <dgm:spPr/>
      <dgm:t>
        <a:bodyPr/>
        <a:lstStyle/>
        <a:p>
          <a:r>
            <a:rPr lang="ru-RU" sz="900" b="0" dirty="0" err="1" smtClean="0">
              <a:latin typeface="Arial" pitchFamily="34" charset="0"/>
              <a:cs typeface="Arial" pitchFamily="34" charset="0"/>
            </a:rPr>
            <a:t>Монопредметный</a:t>
          </a:r>
          <a:r>
            <a:rPr lang="ru-RU" sz="900" b="0" dirty="0" smtClean="0">
              <a:latin typeface="Arial" pitchFamily="34" charset="0"/>
              <a:cs typeface="Arial" pitchFamily="34" charset="0"/>
            </a:rPr>
            <a:t>	</a:t>
          </a:r>
          <a:r>
            <a:rPr lang="ru-RU" sz="900" b="0" dirty="0" err="1" smtClean="0">
              <a:latin typeface="Arial" pitchFamily="34" charset="0"/>
              <a:cs typeface="Arial" pitchFamily="34" charset="0"/>
            </a:rPr>
            <a:t>Межпредметны</a:t>
          </a:r>
          <a:r>
            <a:rPr lang="ru-RU" sz="900" b="0" dirty="0" smtClean="0">
              <a:latin typeface="Arial" pitchFamily="34" charset="0"/>
              <a:cs typeface="Arial" pitchFamily="34" charset="0"/>
            </a:rPr>
            <a:t>	</a:t>
          </a:r>
          <a:r>
            <a:rPr lang="ru-RU" sz="900" b="0" dirty="0" err="1" smtClean="0">
              <a:latin typeface="Arial" pitchFamily="34" charset="0"/>
              <a:cs typeface="Arial" pitchFamily="34" charset="0"/>
            </a:rPr>
            <a:t>Надпредметный</a:t>
          </a:r>
          <a:endParaRPr lang="ru-RU" sz="900" b="0" dirty="0">
            <a:latin typeface="Arial" pitchFamily="34" charset="0"/>
            <a:cs typeface="Arial" pitchFamily="34" charset="0"/>
          </a:endParaRPr>
        </a:p>
      </dgm:t>
    </dgm:pt>
    <dgm:pt modelId="{B0F6D0AC-5043-4A17-BFF8-2079B0B235C6}" type="parTrans" cxnId="{C0A7F552-AE18-4198-94A4-D9E5E2A64889}">
      <dgm:prSet custT="1"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8B23A224-CD5B-4C4D-AFC3-C3A4376C9E9E}" type="sibTrans" cxnId="{C0A7F552-AE18-4198-94A4-D9E5E2A64889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786DA1C8-1298-4152-8771-D6A2ECE3063D}">
      <dgm:prSet custT="1"/>
      <dgm:spPr/>
      <dgm:t>
        <a:bodyPr/>
        <a:lstStyle/>
        <a:p>
          <a:r>
            <a:rPr lang="ru-RU" sz="1000" b="0" dirty="0">
              <a:latin typeface="Arial" pitchFamily="34" charset="0"/>
              <a:cs typeface="Arial" pitchFamily="34" charset="0"/>
            </a:rPr>
            <a:t>Способ деятельности</a:t>
          </a:r>
        </a:p>
      </dgm:t>
    </dgm:pt>
    <dgm:pt modelId="{29B0592E-E111-44B0-8112-27E06EBF997D}" type="parTrans" cxnId="{11DF0E27-4A9A-4730-990F-BAF44E5F4926}">
      <dgm:prSet custT="1"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B734AAE0-845D-42D8-9962-6D3334F2D208}" type="sibTrans" cxnId="{11DF0E27-4A9A-4730-990F-BAF44E5F4926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16801654-0D21-441A-A148-0F0B5839E188}">
      <dgm:prSet custT="1"/>
      <dgm:spPr/>
      <dgm:t>
        <a:bodyPr/>
        <a:lstStyle/>
        <a:p>
          <a:r>
            <a:rPr lang="ru-RU" sz="900" b="0" dirty="0" smtClean="0">
              <a:latin typeface="Arial" pitchFamily="34" charset="0"/>
              <a:cs typeface="Arial" pitchFamily="34" charset="0"/>
            </a:rPr>
            <a:t>Информационный	Игровой </a:t>
          </a:r>
        </a:p>
        <a:p>
          <a:r>
            <a:rPr lang="ru-RU" sz="900" b="0" dirty="0" smtClean="0">
              <a:latin typeface="Arial" pitchFamily="34" charset="0"/>
              <a:cs typeface="Arial" pitchFamily="34" charset="0"/>
            </a:rPr>
            <a:t>	Творческий</a:t>
          </a:r>
        </a:p>
        <a:p>
          <a:r>
            <a:rPr lang="ru-RU" sz="900" b="0" dirty="0" smtClean="0">
              <a:latin typeface="Arial" pitchFamily="34" charset="0"/>
              <a:cs typeface="Arial" pitchFamily="34" charset="0"/>
            </a:rPr>
            <a:t>Исследовательский	Практико-ориентированный</a:t>
          </a:r>
          <a:endParaRPr lang="ru-RU" sz="900" b="0" dirty="0">
            <a:latin typeface="Arial" pitchFamily="34" charset="0"/>
            <a:cs typeface="Arial" pitchFamily="34" charset="0"/>
          </a:endParaRPr>
        </a:p>
      </dgm:t>
    </dgm:pt>
    <dgm:pt modelId="{810010C0-2BFA-4E35-8D56-8D0601434290}" type="parTrans" cxnId="{AC477FA8-86D2-430E-A2E8-5CE6874938B2}">
      <dgm:prSet custT="1"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9176C1F1-3B86-416F-A47A-A1A792AC5556}" type="sibTrans" cxnId="{AC477FA8-86D2-430E-A2E8-5CE6874938B2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17CF2F4E-91BF-43CA-ADEB-E7D11DA99EEB}">
      <dgm:prSet custT="1"/>
      <dgm:spPr/>
      <dgm:t>
        <a:bodyPr/>
        <a:lstStyle/>
        <a:p>
          <a:r>
            <a:rPr lang="ru-RU" sz="1000" b="0" dirty="0">
              <a:latin typeface="Arial" pitchFamily="34" charset="0"/>
              <a:cs typeface="Arial" pitchFamily="34" charset="0"/>
            </a:rPr>
            <a:t>Средства обучения</a:t>
          </a:r>
        </a:p>
      </dgm:t>
    </dgm:pt>
    <dgm:pt modelId="{AB2FF651-6F78-42EE-810C-A1F3B00FA758}" type="parTrans" cxnId="{FB0C8858-CBEF-4E85-86C0-38CD6E4E34CC}">
      <dgm:prSet custT="1"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BB72B7E4-3077-4B42-BE33-43CAF2AD3D78}" type="sibTrans" cxnId="{FB0C8858-CBEF-4E85-86C0-38CD6E4E34CC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B1BF855F-FE64-455A-A025-4BFBC4E43B77}">
      <dgm:prSet custT="1"/>
      <dgm:spPr/>
      <dgm:t>
        <a:bodyPr/>
        <a:lstStyle/>
        <a:p>
          <a:r>
            <a:rPr lang="ru-RU" sz="900" b="0" dirty="0">
              <a:latin typeface="Arial" pitchFamily="34" charset="0"/>
              <a:cs typeface="Arial" pitchFamily="34" charset="0"/>
            </a:rPr>
            <a:t>Классический </a:t>
          </a:r>
        </a:p>
        <a:p>
          <a:r>
            <a:rPr lang="ru-RU" sz="900" b="0" dirty="0">
              <a:latin typeface="Arial" pitchFamily="34" charset="0"/>
              <a:cs typeface="Arial" pitchFamily="34" charset="0"/>
            </a:rPr>
            <a:t>Инновационный</a:t>
          </a:r>
        </a:p>
      </dgm:t>
    </dgm:pt>
    <dgm:pt modelId="{D4D6AEBB-15F6-43CE-964B-1ABCE13EC0E2}" type="parTrans" cxnId="{5A222B91-5D49-409F-A114-B781F0F5442B}">
      <dgm:prSet custT="1"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2F3C91DD-F69C-4390-94B2-318BEECED044}" type="sibTrans" cxnId="{5A222B91-5D49-409F-A114-B781F0F5442B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4AFE82AC-B6CB-4131-8FC4-CFA00C0CEFFB}">
      <dgm:prSet phldrT="[Текст]" custT="1"/>
      <dgm:spPr/>
      <dgm:t>
        <a:bodyPr/>
        <a:lstStyle/>
        <a:p>
          <a:r>
            <a:rPr lang="ru-RU" sz="900" b="0" dirty="0" smtClean="0">
              <a:latin typeface="Arial" pitchFamily="34" charset="0"/>
              <a:cs typeface="Arial" pitchFamily="34" charset="0"/>
            </a:rPr>
            <a:t>Социально-педагогический	Образовательный</a:t>
          </a:r>
        </a:p>
        <a:p>
          <a:r>
            <a:rPr lang="ru-RU" sz="900" b="0" dirty="0" smtClean="0">
              <a:latin typeface="Arial" pitchFamily="34" charset="0"/>
              <a:cs typeface="Arial" pitchFamily="34" charset="0"/>
            </a:rPr>
            <a:t>Психолого-педагогический	Экологический</a:t>
          </a:r>
        </a:p>
        <a:p>
          <a:r>
            <a:rPr lang="ru-RU" sz="900" b="0" dirty="0" smtClean="0">
              <a:latin typeface="Arial" pitchFamily="34" charset="0"/>
              <a:cs typeface="Arial" pitchFamily="34" charset="0"/>
            </a:rPr>
            <a:t>Социально-экономический	Краеведческий</a:t>
          </a:r>
        </a:p>
        <a:p>
          <a:r>
            <a:rPr lang="ru-RU" sz="900" b="0" dirty="0" smtClean="0">
              <a:latin typeface="Arial" pitchFamily="34" charset="0"/>
              <a:cs typeface="Arial" pitchFamily="34" charset="0"/>
            </a:rPr>
            <a:t>Историко-географический	Комплексный</a:t>
          </a:r>
          <a:endParaRPr lang="ru-RU" sz="900" b="0" dirty="0">
            <a:latin typeface="Arial" pitchFamily="34" charset="0"/>
            <a:cs typeface="Arial" pitchFamily="34" charset="0"/>
          </a:endParaRPr>
        </a:p>
      </dgm:t>
    </dgm:pt>
    <dgm:pt modelId="{AC592EC1-B1B9-4E76-B9EC-66009D581205}" type="sibTrans" cxnId="{DCB27B33-BA14-455E-8803-04B892259704}">
      <dgm:prSet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B1A62C53-0D51-48CD-995C-35308C1D514A}" type="parTrans" cxnId="{DCB27B33-BA14-455E-8803-04B892259704}">
      <dgm:prSet custT="1"/>
      <dgm:spPr/>
      <dgm:t>
        <a:bodyPr/>
        <a:lstStyle/>
        <a:p>
          <a:endParaRPr lang="ru-RU" sz="1000" b="0">
            <a:latin typeface="Arial" pitchFamily="34" charset="0"/>
            <a:cs typeface="Arial" pitchFamily="34" charset="0"/>
          </a:endParaRPr>
        </a:p>
      </dgm:t>
    </dgm:pt>
    <dgm:pt modelId="{CEE5C2B1-912B-4D96-8180-E4C547C1BF0C}" type="pres">
      <dgm:prSet presAssocID="{DF6EDF9F-1A91-4D54-A635-0BBD9ECDA80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223078-3898-4F96-BE5F-45DA40F4B7C0}" type="pres">
      <dgm:prSet presAssocID="{CEBCD314-6F5F-415E-AE49-8156F44FF494}" presName="root1" presStyleCnt="0"/>
      <dgm:spPr/>
      <dgm:t>
        <a:bodyPr/>
        <a:lstStyle/>
        <a:p>
          <a:endParaRPr lang="ru-RU"/>
        </a:p>
      </dgm:t>
    </dgm:pt>
    <dgm:pt modelId="{62883762-7EDE-48C4-8B70-A04CCE3ED829}" type="pres">
      <dgm:prSet presAssocID="{CEBCD314-6F5F-415E-AE49-8156F44FF494}" presName="LevelOneTextNode" presStyleLbl="node0" presStyleIdx="0" presStyleCnt="1" custScaleX="53791" custScaleY="2310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944D25-90D3-4D61-B89B-A5F99247DBAA}" type="pres">
      <dgm:prSet presAssocID="{CEBCD314-6F5F-415E-AE49-8156F44FF494}" presName="level2hierChild" presStyleCnt="0"/>
      <dgm:spPr/>
      <dgm:t>
        <a:bodyPr/>
        <a:lstStyle/>
        <a:p>
          <a:endParaRPr lang="ru-RU"/>
        </a:p>
      </dgm:t>
    </dgm:pt>
    <dgm:pt modelId="{0277399E-792E-4A7D-9610-211740E82F25}" type="pres">
      <dgm:prSet presAssocID="{A0371089-2F4F-4A10-B204-AEEC186A1ADE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B41278B4-3D14-43F9-9A19-3C124FA7EB13}" type="pres">
      <dgm:prSet presAssocID="{A0371089-2F4F-4A10-B204-AEEC186A1ADE}" presName="connTx" presStyleLbl="parChTrans1D2" presStyleIdx="0" presStyleCnt="6"/>
      <dgm:spPr/>
      <dgm:t>
        <a:bodyPr/>
        <a:lstStyle/>
        <a:p>
          <a:endParaRPr lang="ru-RU"/>
        </a:p>
      </dgm:t>
    </dgm:pt>
    <dgm:pt modelId="{B9CDA2A0-B6E0-4FF4-BD61-13F2609BBBBD}" type="pres">
      <dgm:prSet presAssocID="{8EDB46C4-A6F1-4308-AA0F-A7CE5C7A99E4}" presName="root2" presStyleCnt="0"/>
      <dgm:spPr/>
      <dgm:t>
        <a:bodyPr/>
        <a:lstStyle/>
        <a:p>
          <a:endParaRPr lang="ru-RU"/>
        </a:p>
      </dgm:t>
    </dgm:pt>
    <dgm:pt modelId="{B4CBA964-B890-45DF-A4FF-1AE3C134C17A}" type="pres">
      <dgm:prSet presAssocID="{8EDB46C4-A6F1-4308-AA0F-A7CE5C7A99E4}" presName="LevelTwoTextNode" presStyleLbl="node2" presStyleIdx="0" presStyleCnt="6" custScaleX="1113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2082C7-B858-48DB-AC27-C4383809D843}" type="pres">
      <dgm:prSet presAssocID="{8EDB46C4-A6F1-4308-AA0F-A7CE5C7A99E4}" presName="level3hierChild" presStyleCnt="0"/>
      <dgm:spPr/>
      <dgm:t>
        <a:bodyPr/>
        <a:lstStyle/>
        <a:p>
          <a:endParaRPr lang="ru-RU"/>
        </a:p>
      </dgm:t>
    </dgm:pt>
    <dgm:pt modelId="{A356F043-AF90-478E-82EF-DEA2B2D32EFE}" type="pres">
      <dgm:prSet presAssocID="{B1A62C53-0D51-48CD-995C-35308C1D514A}" presName="conn2-1" presStyleLbl="parChTrans1D3" presStyleIdx="0" presStyleCnt="6"/>
      <dgm:spPr/>
      <dgm:t>
        <a:bodyPr/>
        <a:lstStyle/>
        <a:p>
          <a:endParaRPr lang="ru-RU"/>
        </a:p>
      </dgm:t>
    </dgm:pt>
    <dgm:pt modelId="{0CF40093-824A-4C5B-84ED-8C386F6FCCB4}" type="pres">
      <dgm:prSet presAssocID="{B1A62C53-0D51-48CD-995C-35308C1D514A}" presName="connTx" presStyleLbl="parChTrans1D3" presStyleIdx="0" presStyleCnt="6"/>
      <dgm:spPr/>
      <dgm:t>
        <a:bodyPr/>
        <a:lstStyle/>
        <a:p>
          <a:endParaRPr lang="ru-RU"/>
        </a:p>
      </dgm:t>
    </dgm:pt>
    <dgm:pt modelId="{9648C397-0ED7-46A7-9581-307253EC7CEE}" type="pres">
      <dgm:prSet presAssocID="{4AFE82AC-B6CB-4131-8FC4-CFA00C0CEFFB}" presName="root2" presStyleCnt="0"/>
      <dgm:spPr/>
      <dgm:t>
        <a:bodyPr/>
        <a:lstStyle/>
        <a:p>
          <a:endParaRPr lang="ru-RU"/>
        </a:p>
      </dgm:t>
    </dgm:pt>
    <dgm:pt modelId="{DC603694-B8C8-475B-BF0D-4DEB1AEFAFE1}" type="pres">
      <dgm:prSet presAssocID="{4AFE82AC-B6CB-4131-8FC4-CFA00C0CEFFB}" presName="LevelTwoTextNode" presStyleLbl="node3" presStyleIdx="0" presStyleCnt="6" custScaleX="252980" custScaleY="104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8439A9-401A-4F18-B9DD-21FB5A4D9492}" type="pres">
      <dgm:prSet presAssocID="{4AFE82AC-B6CB-4131-8FC4-CFA00C0CEFFB}" presName="level3hierChild" presStyleCnt="0"/>
      <dgm:spPr/>
      <dgm:t>
        <a:bodyPr/>
        <a:lstStyle/>
        <a:p>
          <a:endParaRPr lang="ru-RU"/>
        </a:p>
      </dgm:t>
    </dgm:pt>
    <dgm:pt modelId="{A1FEB8A2-8C22-43A2-9DC6-C45900FF6C42}" type="pres">
      <dgm:prSet presAssocID="{29B0592E-E111-44B0-8112-27E06EBF997D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ADD12E60-582A-49BE-8FAA-494023E59EFB}" type="pres">
      <dgm:prSet presAssocID="{29B0592E-E111-44B0-8112-27E06EBF997D}" presName="connTx" presStyleLbl="parChTrans1D2" presStyleIdx="1" presStyleCnt="6"/>
      <dgm:spPr/>
      <dgm:t>
        <a:bodyPr/>
        <a:lstStyle/>
        <a:p>
          <a:endParaRPr lang="ru-RU"/>
        </a:p>
      </dgm:t>
    </dgm:pt>
    <dgm:pt modelId="{5CB60030-0B17-4C7C-BEB0-455FBABD7495}" type="pres">
      <dgm:prSet presAssocID="{786DA1C8-1298-4152-8771-D6A2ECE3063D}" presName="root2" presStyleCnt="0"/>
      <dgm:spPr/>
      <dgm:t>
        <a:bodyPr/>
        <a:lstStyle/>
        <a:p>
          <a:endParaRPr lang="ru-RU"/>
        </a:p>
      </dgm:t>
    </dgm:pt>
    <dgm:pt modelId="{93E76DFB-7BF9-435F-A63D-86CB06BC3A2B}" type="pres">
      <dgm:prSet presAssocID="{786DA1C8-1298-4152-8771-D6A2ECE3063D}" presName="LevelTwoTextNode" presStyleLbl="node2" presStyleIdx="1" presStyleCnt="6" custScaleX="1113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9F601D-9825-4853-955E-37E4AC9C5156}" type="pres">
      <dgm:prSet presAssocID="{786DA1C8-1298-4152-8771-D6A2ECE3063D}" presName="level3hierChild" presStyleCnt="0"/>
      <dgm:spPr/>
      <dgm:t>
        <a:bodyPr/>
        <a:lstStyle/>
        <a:p>
          <a:endParaRPr lang="ru-RU"/>
        </a:p>
      </dgm:t>
    </dgm:pt>
    <dgm:pt modelId="{7307B33F-1002-4AF0-9B06-03CDB258C03F}" type="pres">
      <dgm:prSet presAssocID="{810010C0-2BFA-4E35-8D56-8D0601434290}" presName="conn2-1" presStyleLbl="parChTrans1D3" presStyleIdx="1" presStyleCnt="6"/>
      <dgm:spPr/>
      <dgm:t>
        <a:bodyPr/>
        <a:lstStyle/>
        <a:p>
          <a:endParaRPr lang="ru-RU"/>
        </a:p>
      </dgm:t>
    </dgm:pt>
    <dgm:pt modelId="{AB69CFC2-6C08-4166-AB32-EF94EDF44AF0}" type="pres">
      <dgm:prSet presAssocID="{810010C0-2BFA-4E35-8D56-8D0601434290}" presName="connTx" presStyleLbl="parChTrans1D3" presStyleIdx="1" presStyleCnt="6"/>
      <dgm:spPr/>
      <dgm:t>
        <a:bodyPr/>
        <a:lstStyle/>
        <a:p>
          <a:endParaRPr lang="ru-RU"/>
        </a:p>
      </dgm:t>
    </dgm:pt>
    <dgm:pt modelId="{505B8FA3-00B7-4AD7-8406-B150D3A79D46}" type="pres">
      <dgm:prSet presAssocID="{16801654-0D21-441A-A148-0F0B5839E188}" presName="root2" presStyleCnt="0"/>
      <dgm:spPr/>
      <dgm:t>
        <a:bodyPr/>
        <a:lstStyle/>
        <a:p>
          <a:endParaRPr lang="ru-RU"/>
        </a:p>
      </dgm:t>
    </dgm:pt>
    <dgm:pt modelId="{00D3D137-3A97-4D2A-B1B8-2F249FEC9829}" type="pres">
      <dgm:prSet presAssocID="{16801654-0D21-441A-A148-0F0B5839E188}" presName="LevelTwoTextNode" presStyleLbl="node3" presStyleIdx="1" presStyleCnt="6" custScaleX="252980" custScaleY="945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2E3CCE-8188-4B1D-AD6B-C8A8C70342B2}" type="pres">
      <dgm:prSet presAssocID="{16801654-0D21-441A-A148-0F0B5839E188}" presName="level3hierChild" presStyleCnt="0"/>
      <dgm:spPr/>
      <dgm:t>
        <a:bodyPr/>
        <a:lstStyle/>
        <a:p>
          <a:endParaRPr lang="ru-RU"/>
        </a:p>
      </dgm:t>
    </dgm:pt>
    <dgm:pt modelId="{931FDF08-E595-4D5E-85B7-8ED7A2CCFDB4}" type="pres">
      <dgm:prSet presAssocID="{A42F22AB-903A-4992-B05A-B1F0674CABBE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AE2D885C-F7B1-4BB5-AF42-32C33F12AED5}" type="pres">
      <dgm:prSet presAssocID="{A42F22AB-903A-4992-B05A-B1F0674CABBE}" presName="connTx" presStyleLbl="parChTrans1D2" presStyleIdx="2" presStyleCnt="6"/>
      <dgm:spPr/>
      <dgm:t>
        <a:bodyPr/>
        <a:lstStyle/>
        <a:p>
          <a:endParaRPr lang="ru-RU"/>
        </a:p>
      </dgm:t>
    </dgm:pt>
    <dgm:pt modelId="{D5906F27-2A38-43E9-B78C-D76C6B35C679}" type="pres">
      <dgm:prSet presAssocID="{57B503E2-808D-4B73-BC4C-26551DF5B4C5}" presName="root2" presStyleCnt="0"/>
      <dgm:spPr/>
      <dgm:t>
        <a:bodyPr/>
        <a:lstStyle/>
        <a:p>
          <a:endParaRPr lang="ru-RU"/>
        </a:p>
      </dgm:t>
    </dgm:pt>
    <dgm:pt modelId="{91CD33F4-B2D7-462E-BC46-B1FED5AC4771}" type="pres">
      <dgm:prSet presAssocID="{57B503E2-808D-4B73-BC4C-26551DF5B4C5}" presName="LevelTwoTextNode" presStyleLbl="node2" presStyleIdx="2" presStyleCnt="6" custScaleX="1113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A4D020-D455-4100-B61F-88862FCAC6E4}" type="pres">
      <dgm:prSet presAssocID="{57B503E2-808D-4B73-BC4C-26551DF5B4C5}" presName="level3hierChild" presStyleCnt="0"/>
      <dgm:spPr/>
      <dgm:t>
        <a:bodyPr/>
        <a:lstStyle/>
        <a:p>
          <a:endParaRPr lang="ru-RU"/>
        </a:p>
      </dgm:t>
    </dgm:pt>
    <dgm:pt modelId="{AF4BBCC1-8441-40AF-9E4D-FC2A49C6F76B}" type="pres">
      <dgm:prSet presAssocID="{B0F6D0AC-5043-4A17-BFF8-2079B0B235C6}" presName="conn2-1" presStyleLbl="parChTrans1D3" presStyleIdx="2" presStyleCnt="6"/>
      <dgm:spPr/>
      <dgm:t>
        <a:bodyPr/>
        <a:lstStyle/>
        <a:p>
          <a:endParaRPr lang="ru-RU"/>
        </a:p>
      </dgm:t>
    </dgm:pt>
    <dgm:pt modelId="{BCE719A8-E855-4450-B1A7-2E4CC410ECC5}" type="pres">
      <dgm:prSet presAssocID="{B0F6D0AC-5043-4A17-BFF8-2079B0B235C6}" presName="connTx" presStyleLbl="parChTrans1D3" presStyleIdx="2" presStyleCnt="6"/>
      <dgm:spPr/>
      <dgm:t>
        <a:bodyPr/>
        <a:lstStyle/>
        <a:p>
          <a:endParaRPr lang="ru-RU"/>
        </a:p>
      </dgm:t>
    </dgm:pt>
    <dgm:pt modelId="{EAAD254F-6AE5-46D1-9C4F-1A597386CBEE}" type="pres">
      <dgm:prSet presAssocID="{F14C74F7-CDE3-4339-91A7-98F5BE5EDA12}" presName="root2" presStyleCnt="0"/>
      <dgm:spPr/>
      <dgm:t>
        <a:bodyPr/>
        <a:lstStyle/>
        <a:p>
          <a:endParaRPr lang="ru-RU"/>
        </a:p>
      </dgm:t>
    </dgm:pt>
    <dgm:pt modelId="{66B7F229-E20D-4634-B6F1-A7781E8457DA}" type="pres">
      <dgm:prSet presAssocID="{F14C74F7-CDE3-4339-91A7-98F5BE5EDA12}" presName="LevelTwoTextNode" presStyleLbl="node3" presStyleIdx="2" presStyleCnt="6" custScaleX="2529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D2F4DC-0C91-4789-AFE6-354C590293CB}" type="pres">
      <dgm:prSet presAssocID="{F14C74F7-CDE3-4339-91A7-98F5BE5EDA12}" presName="level3hierChild" presStyleCnt="0"/>
      <dgm:spPr/>
      <dgm:t>
        <a:bodyPr/>
        <a:lstStyle/>
        <a:p>
          <a:endParaRPr lang="ru-RU"/>
        </a:p>
      </dgm:t>
    </dgm:pt>
    <dgm:pt modelId="{51E3F0D9-8201-4C8C-AEC4-FF206D2A9B7B}" type="pres">
      <dgm:prSet presAssocID="{0CAC2322-616A-4BD3-8B2F-A958C7F24270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027BF5AF-6023-441F-85A0-D29408264FED}" type="pres">
      <dgm:prSet presAssocID="{0CAC2322-616A-4BD3-8B2F-A958C7F24270}" presName="connTx" presStyleLbl="parChTrans1D2" presStyleIdx="3" presStyleCnt="6"/>
      <dgm:spPr/>
      <dgm:t>
        <a:bodyPr/>
        <a:lstStyle/>
        <a:p>
          <a:endParaRPr lang="ru-RU"/>
        </a:p>
      </dgm:t>
    </dgm:pt>
    <dgm:pt modelId="{9F6C5C3F-7602-4D7D-9146-E1D790B55E5B}" type="pres">
      <dgm:prSet presAssocID="{0AFB3033-27FA-4C8C-A428-0109A1A13B76}" presName="root2" presStyleCnt="0"/>
      <dgm:spPr/>
      <dgm:t>
        <a:bodyPr/>
        <a:lstStyle/>
        <a:p>
          <a:endParaRPr lang="ru-RU"/>
        </a:p>
      </dgm:t>
    </dgm:pt>
    <dgm:pt modelId="{11CABFEB-75E5-4DEF-AEFE-852BD45F8A3B}" type="pres">
      <dgm:prSet presAssocID="{0AFB3033-27FA-4C8C-A428-0109A1A13B76}" presName="LevelTwoTextNode" presStyleLbl="node2" presStyleIdx="3" presStyleCnt="6" custScaleX="1113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B3BB32-EBBF-4AAC-A44A-9625754B31CB}" type="pres">
      <dgm:prSet presAssocID="{0AFB3033-27FA-4C8C-A428-0109A1A13B76}" presName="level3hierChild" presStyleCnt="0"/>
      <dgm:spPr/>
      <dgm:t>
        <a:bodyPr/>
        <a:lstStyle/>
        <a:p>
          <a:endParaRPr lang="ru-RU"/>
        </a:p>
      </dgm:t>
    </dgm:pt>
    <dgm:pt modelId="{05F2F99E-518D-4AEE-9729-0E4DBFE12B12}" type="pres">
      <dgm:prSet presAssocID="{8D63CD86-8512-4BDA-BF22-1F31FE15DC06}" presName="conn2-1" presStyleLbl="parChTrans1D3" presStyleIdx="3" presStyleCnt="6"/>
      <dgm:spPr/>
      <dgm:t>
        <a:bodyPr/>
        <a:lstStyle/>
        <a:p>
          <a:endParaRPr lang="ru-RU"/>
        </a:p>
      </dgm:t>
    </dgm:pt>
    <dgm:pt modelId="{31BE7BB6-138F-4114-A18D-FC6CC67395C5}" type="pres">
      <dgm:prSet presAssocID="{8D63CD86-8512-4BDA-BF22-1F31FE15DC06}" presName="connTx" presStyleLbl="parChTrans1D3" presStyleIdx="3" presStyleCnt="6"/>
      <dgm:spPr/>
      <dgm:t>
        <a:bodyPr/>
        <a:lstStyle/>
        <a:p>
          <a:endParaRPr lang="ru-RU"/>
        </a:p>
      </dgm:t>
    </dgm:pt>
    <dgm:pt modelId="{83ECBFFA-E35D-4E9C-A0C8-440FEFCB91BE}" type="pres">
      <dgm:prSet presAssocID="{0160ED00-B5E1-493B-B638-E26BE06A78F6}" presName="root2" presStyleCnt="0"/>
      <dgm:spPr/>
      <dgm:t>
        <a:bodyPr/>
        <a:lstStyle/>
        <a:p>
          <a:endParaRPr lang="ru-RU"/>
        </a:p>
      </dgm:t>
    </dgm:pt>
    <dgm:pt modelId="{0B532648-39C9-4DDE-9352-5E26DD0D1233}" type="pres">
      <dgm:prSet presAssocID="{0160ED00-B5E1-493B-B638-E26BE06A78F6}" presName="LevelTwoTextNode" presStyleLbl="node3" presStyleIdx="3" presStyleCnt="6" custScaleX="2529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C37035-4D94-446A-B1EE-B86FB19B0234}" type="pres">
      <dgm:prSet presAssocID="{0160ED00-B5E1-493B-B638-E26BE06A78F6}" presName="level3hierChild" presStyleCnt="0"/>
      <dgm:spPr/>
      <dgm:t>
        <a:bodyPr/>
        <a:lstStyle/>
        <a:p>
          <a:endParaRPr lang="ru-RU"/>
        </a:p>
      </dgm:t>
    </dgm:pt>
    <dgm:pt modelId="{1D872F99-9295-4D47-BFB7-7B8A7F9D801F}" type="pres">
      <dgm:prSet presAssocID="{8B7A5519-B070-4C66-8C58-20886105B20E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B56B1E54-0D08-4FBF-872B-E6A316304DB3}" type="pres">
      <dgm:prSet presAssocID="{8B7A5519-B070-4C66-8C58-20886105B20E}" presName="connTx" presStyleLbl="parChTrans1D2" presStyleIdx="4" presStyleCnt="6"/>
      <dgm:spPr/>
      <dgm:t>
        <a:bodyPr/>
        <a:lstStyle/>
        <a:p>
          <a:endParaRPr lang="ru-RU"/>
        </a:p>
      </dgm:t>
    </dgm:pt>
    <dgm:pt modelId="{C6C1A373-A5DC-4BB9-9ECC-A98EF611E5C1}" type="pres">
      <dgm:prSet presAssocID="{A58689CA-C967-48B2-8C2E-D1EB719E187D}" presName="root2" presStyleCnt="0"/>
      <dgm:spPr/>
      <dgm:t>
        <a:bodyPr/>
        <a:lstStyle/>
        <a:p>
          <a:endParaRPr lang="ru-RU"/>
        </a:p>
      </dgm:t>
    </dgm:pt>
    <dgm:pt modelId="{39E8C5BE-1FA3-4551-A9A7-09CD0B3C8BEA}" type="pres">
      <dgm:prSet presAssocID="{A58689CA-C967-48B2-8C2E-D1EB719E187D}" presName="LevelTwoTextNode" presStyleLbl="node2" presStyleIdx="4" presStyleCnt="6" custScaleX="1113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093290-082E-424C-932C-16B8B0F343D6}" type="pres">
      <dgm:prSet presAssocID="{A58689CA-C967-48B2-8C2E-D1EB719E187D}" presName="level3hierChild" presStyleCnt="0"/>
      <dgm:spPr/>
      <dgm:t>
        <a:bodyPr/>
        <a:lstStyle/>
        <a:p>
          <a:endParaRPr lang="ru-RU"/>
        </a:p>
      </dgm:t>
    </dgm:pt>
    <dgm:pt modelId="{8ADCE794-48A6-44CA-9CFE-8EA72B688BFE}" type="pres">
      <dgm:prSet presAssocID="{E3F21034-98A0-47AE-9CE2-39BDA3A40C9D}" presName="conn2-1" presStyleLbl="parChTrans1D3" presStyleIdx="4" presStyleCnt="6"/>
      <dgm:spPr/>
      <dgm:t>
        <a:bodyPr/>
        <a:lstStyle/>
        <a:p>
          <a:endParaRPr lang="ru-RU"/>
        </a:p>
      </dgm:t>
    </dgm:pt>
    <dgm:pt modelId="{A778629B-F410-490B-90BC-FBB1FE0BB9CF}" type="pres">
      <dgm:prSet presAssocID="{E3F21034-98A0-47AE-9CE2-39BDA3A40C9D}" presName="connTx" presStyleLbl="parChTrans1D3" presStyleIdx="4" presStyleCnt="6"/>
      <dgm:spPr/>
      <dgm:t>
        <a:bodyPr/>
        <a:lstStyle/>
        <a:p>
          <a:endParaRPr lang="ru-RU"/>
        </a:p>
      </dgm:t>
    </dgm:pt>
    <dgm:pt modelId="{A9B592F7-FE3F-4EA8-9354-F0C972D0FD24}" type="pres">
      <dgm:prSet presAssocID="{6B73A064-FB2E-4997-B671-899BD7925A06}" presName="root2" presStyleCnt="0"/>
      <dgm:spPr/>
      <dgm:t>
        <a:bodyPr/>
        <a:lstStyle/>
        <a:p>
          <a:endParaRPr lang="ru-RU"/>
        </a:p>
      </dgm:t>
    </dgm:pt>
    <dgm:pt modelId="{213E8714-743B-4B59-8410-37E0A0B996CA}" type="pres">
      <dgm:prSet presAssocID="{6B73A064-FB2E-4997-B671-899BD7925A06}" presName="LevelTwoTextNode" presStyleLbl="node3" presStyleIdx="4" presStyleCnt="6" custScaleX="2529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57C84F-1498-4DE7-A385-4E79956538A3}" type="pres">
      <dgm:prSet presAssocID="{6B73A064-FB2E-4997-B671-899BD7925A06}" presName="level3hierChild" presStyleCnt="0"/>
      <dgm:spPr/>
      <dgm:t>
        <a:bodyPr/>
        <a:lstStyle/>
        <a:p>
          <a:endParaRPr lang="ru-RU"/>
        </a:p>
      </dgm:t>
    </dgm:pt>
    <dgm:pt modelId="{5F882BB1-D7B0-4263-B046-63DBF4982C6E}" type="pres">
      <dgm:prSet presAssocID="{AB2FF651-6F78-42EE-810C-A1F3B00FA758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1F5F278C-DE18-42EF-92CC-03C0DC07D05D}" type="pres">
      <dgm:prSet presAssocID="{AB2FF651-6F78-42EE-810C-A1F3B00FA758}" presName="connTx" presStyleLbl="parChTrans1D2" presStyleIdx="5" presStyleCnt="6"/>
      <dgm:spPr/>
      <dgm:t>
        <a:bodyPr/>
        <a:lstStyle/>
        <a:p>
          <a:endParaRPr lang="ru-RU"/>
        </a:p>
      </dgm:t>
    </dgm:pt>
    <dgm:pt modelId="{83FCB9F5-7F31-4A96-A924-BB341531A92C}" type="pres">
      <dgm:prSet presAssocID="{17CF2F4E-91BF-43CA-ADEB-E7D11DA99EEB}" presName="root2" presStyleCnt="0"/>
      <dgm:spPr/>
      <dgm:t>
        <a:bodyPr/>
        <a:lstStyle/>
        <a:p>
          <a:endParaRPr lang="ru-RU"/>
        </a:p>
      </dgm:t>
    </dgm:pt>
    <dgm:pt modelId="{8BFDD941-D137-4A31-8554-573F3F39B3FD}" type="pres">
      <dgm:prSet presAssocID="{17CF2F4E-91BF-43CA-ADEB-E7D11DA99EEB}" presName="LevelTwoTextNode" presStyleLbl="node2" presStyleIdx="5" presStyleCnt="6" custScaleX="111345" custLinFactNeighborX="1858" custLinFactNeighborY="111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CBAF62-0075-49CF-A20D-2BDDBEB194B9}" type="pres">
      <dgm:prSet presAssocID="{17CF2F4E-91BF-43CA-ADEB-E7D11DA99EEB}" presName="level3hierChild" presStyleCnt="0"/>
      <dgm:spPr/>
      <dgm:t>
        <a:bodyPr/>
        <a:lstStyle/>
        <a:p>
          <a:endParaRPr lang="ru-RU"/>
        </a:p>
      </dgm:t>
    </dgm:pt>
    <dgm:pt modelId="{3BE4EC3D-244E-4CDF-9B66-87ACC82AF60A}" type="pres">
      <dgm:prSet presAssocID="{D4D6AEBB-15F6-43CE-964B-1ABCE13EC0E2}" presName="conn2-1" presStyleLbl="parChTrans1D3" presStyleIdx="5" presStyleCnt="6"/>
      <dgm:spPr/>
      <dgm:t>
        <a:bodyPr/>
        <a:lstStyle/>
        <a:p>
          <a:endParaRPr lang="ru-RU"/>
        </a:p>
      </dgm:t>
    </dgm:pt>
    <dgm:pt modelId="{6CCFD624-8C6D-4387-8C81-46A01FA70554}" type="pres">
      <dgm:prSet presAssocID="{D4D6AEBB-15F6-43CE-964B-1ABCE13EC0E2}" presName="connTx" presStyleLbl="parChTrans1D3" presStyleIdx="5" presStyleCnt="6"/>
      <dgm:spPr/>
      <dgm:t>
        <a:bodyPr/>
        <a:lstStyle/>
        <a:p>
          <a:endParaRPr lang="ru-RU"/>
        </a:p>
      </dgm:t>
    </dgm:pt>
    <dgm:pt modelId="{8F045A74-B9F8-4E56-84B7-D6AD43DB75BE}" type="pres">
      <dgm:prSet presAssocID="{B1BF855F-FE64-455A-A025-4BFBC4E43B77}" presName="root2" presStyleCnt="0"/>
      <dgm:spPr/>
      <dgm:t>
        <a:bodyPr/>
        <a:lstStyle/>
        <a:p>
          <a:endParaRPr lang="ru-RU"/>
        </a:p>
      </dgm:t>
    </dgm:pt>
    <dgm:pt modelId="{1DE2CE27-2D98-402F-B871-E5B5BBCFC4B2}" type="pres">
      <dgm:prSet presAssocID="{B1BF855F-FE64-455A-A025-4BFBC4E43B77}" presName="LevelTwoTextNode" presStyleLbl="node3" presStyleIdx="5" presStyleCnt="6" custScaleX="2529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48A15C-60BB-4BB7-8843-849D9064F805}" type="pres">
      <dgm:prSet presAssocID="{B1BF855F-FE64-455A-A025-4BFBC4E43B77}" presName="level3hierChild" presStyleCnt="0"/>
      <dgm:spPr/>
      <dgm:t>
        <a:bodyPr/>
        <a:lstStyle/>
        <a:p>
          <a:endParaRPr lang="ru-RU"/>
        </a:p>
      </dgm:t>
    </dgm:pt>
  </dgm:ptLst>
  <dgm:cxnLst>
    <dgm:cxn modelId="{C02A0F99-B568-44BF-92B3-821C1EBAD507}" type="presOf" srcId="{16801654-0D21-441A-A148-0F0B5839E188}" destId="{00D3D137-3A97-4D2A-B1B8-2F249FEC9829}" srcOrd="0" destOrd="0" presId="urn:microsoft.com/office/officeart/2005/8/layout/hierarchy2"/>
    <dgm:cxn modelId="{C4C29495-EDF9-4714-8CD7-361A222D9A68}" type="presOf" srcId="{A58689CA-C967-48B2-8C2E-D1EB719E187D}" destId="{39E8C5BE-1FA3-4551-A9A7-09CD0B3C8BEA}" srcOrd="0" destOrd="0" presId="urn:microsoft.com/office/officeart/2005/8/layout/hierarchy2"/>
    <dgm:cxn modelId="{618FB414-A2A3-47D2-BAD6-88D982046ED9}" type="presOf" srcId="{0AFB3033-27FA-4C8C-A428-0109A1A13B76}" destId="{11CABFEB-75E5-4DEF-AEFE-852BD45F8A3B}" srcOrd="0" destOrd="0" presId="urn:microsoft.com/office/officeart/2005/8/layout/hierarchy2"/>
    <dgm:cxn modelId="{8E1E534C-15C3-43BB-9F50-DBFCA5F65448}" type="presOf" srcId="{810010C0-2BFA-4E35-8D56-8D0601434290}" destId="{7307B33F-1002-4AF0-9B06-03CDB258C03F}" srcOrd="0" destOrd="0" presId="urn:microsoft.com/office/officeart/2005/8/layout/hierarchy2"/>
    <dgm:cxn modelId="{B68E53D4-31C7-40DC-94EB-0669541E594D}" type="presOf" srcId="{A42F22AB-903A-4992-B05A-B1F0674CABBE}" destId="{AE2D885C-F7B1-4BB5-AF42-32C33F12AED5}" srcOrd="1" destOrd="0" presId="urn:microsoft.com/office/officeart/2005/8/layout/hierarchy2"/>
    <dgm:cxn modelId="{C0A7F552-AE18-4198-94A4-D9E5E2A64889}" srcId="{57B503E2-808D-4B73-BC4C-26551DF5B4C5}" destId="{F14C74F7-CDE3-4339-91A7-98F5BE5EDA12}" srcOrd="0" destOrd="0" parTransId="{B0F6D0AC-5043-4A17-BFF8-2079B0B235C6}" sibTransId="{8B23A224-CD5B-4C4D-AFC3-C3A4376C9E9E}"/>
    <dgm:cxn modelId="{889B54EC-7CAF-4AC3-9D66-F83BF2924BB3}" srcId="{CEBCD314-6F5F-415E-AE49-8156F44FF494}" destId="{8EDB46C4-A6F1-4308-AA0F-A7CE5C7A99E4}" srcOrd="0" destOrd="0" parTransId="{A0371089-2F4F-4A10-B204-AEEC186A1ADE}" sibTransId="{AB61D3D2-6270-4005-9EB8-8465CB867AA3}"/>
    <dgm:cxn modelId="{A84ACAA5-197C-4910-99E5-90BF9FD4D9E3}" type="presOf" srcId="{E3F21034-98A0-47AE-9CE2-39BDA3A40C9D}" destId="{8ADCE794-48A6-44CA-9CFE-8EA72B688BFE}" srcOrd="0" destOrd="0" presId="urn:microsoft.com/office/officeart/2005/8/layout/hierarchy2"/>
    <dgm:cxn modelId="{DCB27B33-BA14-455E-8803-04B892259704}" srcId="{8EDB46C4-A6F1-4308-AA0F-A7CE5C7A99E4}" destId="{4AFE82AC-B6CB-4131-8FC4-CFA00C0CEFFB}" srcOrd="0" destOrd="0" parTransId="{B1A62C53-0D51-48CD-995C-35308C1D514A}" sibTransId="{AC592EC1-B1B9-4E76-B9EC-66009D581205}"/>
    <dgm:cxn modelId="{778FED97-8B53-4425-A31D-69454BE96910}" srcId="{DF6EDF9F-1A91-4D54-A635-0BBD9ECDA80E}" destId="{CEBCD314-6F5F-415E-AE49-8156F44FF494}" srcOrd="0" destOrd="0" parTransId="{490B7214-E258-4F01-B6BC-29B7B795CA2F}" sibTransId="{4DD4A855-E569-4A0D-A5B1-FBEC75920CBF}"/>
    <dgm:cxn modelId="{31DA6F97-8929-4D9A-B207-C0A0F0F3C2FC}" type="presOf" srcId="{D4D6AEBB-15F6-43CE-964B-1ABCE13EC0E2}" destId="{3BE4EC3D-244E-4CDF-9B66-87ACC82AF60A}" srcOrd="0" destOrd="0" presId="urn:microsoft.com/office/officeart/2005/8/layout/hierarchy2"/>
    <dgm:cxn modelId="{939106FF-7006-440D-81B2-CBD6F04F4AE3}" type="presOf" srcId="{8B7A5519-B070-4C66-8C58-20886105B20E}" destId="{1D872F99-9295-4D47-BFB7-7B8A7F9D801F}" srcOrd="0" destOrd="0" presId="urn:microsoft.com/office/officeart/2005/8/layout/hierarchy2"/>
    <dgm:cxn modelId="{4F9E379C-E162-41D7-AD3F-F22FF197768D}" type="presOf" srcId="{B0F6D0AC-5043-4A17-BFF8-2079B0B235C6}" destId="{AF4BBCC1-8441-40AF-9E4D-FC2A49C6F76B}" srcOrd="0" destOrd="0" presId="urn:microsoft.com/office/officeart/2005/8/layout/hierarchy2"/>
    <dgm:cxn modelId="{618FF21B-8098-4095-AFF4-7775024274C4}" type="presOf" srcId="{DF6EDF9F-1A91-4D54-A635-0BBD9ECDA80E}" destId="{CEE5C2B1-912B-4D96-8180-E4C547C1BF0C}" srcOrd="0" destOrd="0" presId="urn:microsoft.com/office/officeart/2005/8/layout/hierarchy2"/>
    <dgm:cxn modelId="{06F664A9-9F64-48C5-B95B-A2091622EFF6}" type="presOf" srcId="{8D63CD86-8512-4BDA-BF22-1F31FE15DC06}" destId="{05F2F99E-518D-4AEE-9729-0E4DBFE12B12}" srcOrd="0" destOrd="0" presId="urn:microsoft.com/office/officeart/2005/8/layout/hierarchy2"/>
    <dgm:cxn modelId="{E7491E1B-7772-4097-8904-4D957B2F37DC}" type="presOf" srcId="{A42F22AB-903A-4992-B05A-B1F0674CABBE}" destId="{931FDF08-E595-4D5E-85B7-8ED7A2CCFDB4}" srcOrd="0" destOrd="0" presId="urn:microsoft.com/office/officeart/2005/8/layout/hierarchy2"/>
    <dgm:cxn modelId="{2A2A46FF-1180-4033-BBA4-46C85BE7C5EB}" type="presOf" srcId="{6B73A064-FB2E-4997-B671-899BD7925A06}" destId="{213E8714-743B-4B59-8410-37E0A0B996CA}" srcOrd="0" destOrd="0" presId="urn:microsoft.com/office/officeart/2005/8/layout/hierarchy2"/>
    <dgm:cxn modelId="{B95B4585-6923-49F5-8547-BC8CBE0B6E45}" type="presOf" srcId="{29B0592E-E111-44B0-8112-27E06EBF997D}" destId="{ADD12E60-582A-49BE-8FAA-494023E59EFB}" srcOrd="1" destOrd="0" presId="urn:microsoft.com/office/officeart/2005/8/layout/hierarchy2"/>
    <dgm:cxn modelId="{FB0C8858-CBEF-4E85-86C0-38CD6E4E34CC}" srcId="{CEBCD314-6F5F-415E-AE49-8156F44FF494}" destId="{17CF2F4E-91BF-43CA-ADEB-E7D11DA99EEB}" srcOrd="5" destOrd="0" parTransId="{AB2FF651-6F78-42EE-810C-A1F3B00FA758}" sibTransId="{BB72B7E4-3077-4B42-BE33-43CAF2AD3D78}"/>
    <dgm:cxn modelId="{2849BDD0-3901-4256-8F38-0CC9F987F46B}" type="presOf" srcId="{B0F6D0AC-5043-4A17-BFF8-2079B0B235C6}" destId="{BCE719A8-E855-4450-B1A7-2E4CC410ECC5}" srcOrd="1" destOrd="0" presId="urn:microsoft.com/office/officeart/2005/8/layout/hierarchy2"/>
    <dgm:cxn modelId="{6ACB802B-1686-406C-B045-F86C3248C21D}" srcId="{0AFB3033-27FA-4C8C-A428-0109A1A13B76}" destId="{0160ED00-B5E1-493B-B638-E26BE06A78F6}" srcOrd="0" destOrd="0" parTransId="{8D63CD86-8512-4BDA-BF22-1F31FE15DC06}" sibTransId="{A138E7C4-600E-485C-AC79-F8C18030AC59}"/>
    <dgm:cxn modelId="{B7C9B82B-A45D-4C7F-AFEB-E3A48A5B0A32}" type="presOf" srcId="{810010C0-2BFA-4E35-8D56-8D0601434290}" destId="{AB69CFC2-6C08-4166-AB32-EF94EDF44AF0}" srcOrd="1" destOrd="0" presId="urn:microsoft.com/office/officeart/2005/8/layout/hierarchy2"/>
    <dgm:cxn modelId="{6F81D2C5-C8A7-4634-A943-A27D90460D91}" type="presOf" srcId="{17CF2F4E-91BF-43CA-ADEB-E7D11DA99EEB}" destId="{8BFDD941-D137-4A31-8554-573F3F39B3FD}" srcOrd="0" destOrd="0" presId="urn:microsoft.com/office/officeart/2005/8/layout/hierarchy2"/>
    <dgm:cxn modelId="{2034761C-8474-4234-A707-18426772A444}" type="presOf" srcId="{A0371089-2F4F-4A10-B204-AEEC186A1ADE}" destId="{B41278B4-3D14-43F9-9A19-3C124FA7EB13}" srcOrd="1" destOrd="0" presId="urn:microsoft.com/office/officeart/2005/8/layout/hierarchy2"/>
    <dgm:cxn modelId="{A3105D85-8CCA-48C2-BFFB-B0837A16A5B1}" type="presOf" srcId="{0160ED00-B5E1-493B-B638-E26BE06A78F6}" destId="{0B532648-39C9-4DDE-9352-5E26DD0D1233}" srcOrd="0" destOrd="0" presId="urn:microsoft.com/office/officeart/2005/8/layout/hierarchy2"/>
    <dgm:cxn modelId="{5A222B91-5D49-409F-A114-B781F0F5442B}" srcId="{17CF2F4E-91BF-43CA-ADEB-E7D11DA99EEB}" destId="{B1BF855F-FE64-455A-A025-4BFBC4E43B77}" srcOrd="0" destOrd="0" parTransId="{D4D6AEBB-15F6-43CE-964B-1ABCE13EC0E2}" sibTransId="{2F3C91DD-F69C-4390-94B2-318BEECED044}"/>
    <dgm:cxn modelId="{E5391982-5EF7-4C7D-9EC8-8F550EB77ED9}" type="presOf" srcId="{B1A62C53-0D51-48CD-995C-35308C1D514A}" destId="{0CF40093-824A-4C5B-84ED-8C386F6FCCB4}" srcOrd="1" destOrd="0" presId="urn:microsoft.com/office/officeart/2005/8/layout/hierarchy2"/>
    <dgm:cxn modelId="{00ACD5A5-4859-4948-B1F0-171526D6D71E}" type="presOf" srcId="{CEBCD314-6F5F-415E-AE49-8156F44FF494}" destId="{62883762-7EDE-48C4-8B70-A04CCE3ED829}" srcOrd="0" destOrd="0" presId="urn:microsoft.com/office/officeart/2005/8/layout/hierarchy2"/>
    <dgm:cxn modelId="{0789210B-D469-44F7-AF25-F7B58975F6DD}" type="presOf" srcId="{4AFE82AC-B6CB-4131-8FC4-CFA00C0CEFFB}" destId="{DC603694-B8C8-475B-BF0D-4DEB1AEFAFE1}" srcOrd="0" destOrd="0" presId="urn:microsoft.com/office/officeart/2005/8/layout/hierarchy2"/>
    <dgm:cxn modelId="{AC477FA8-86D2-430E-A2E8-5CE6874938B2}" srcId="{786DA1C8-1298-4152-8771-D6A2ECE3063D}" destId="{16801654-0D21-441A-A148-0F0B5839E188}" srcOrd="0" destOrd="0" parTransId="{810010C0-2BFA-4E35-8D56-8D0601434290}" sibTransId="{9176C1F1-3B86-416F-A47A-A1A792AC5556}"/>
    <dgm:cxn modelId="{11DF0E27-4A9A-4730-990F-BAF44E5F4926}" srcId="{CEBCD314-6F5F-415E-AE49-8156F44FF494}" destId="{786DA1C8-1298-4152-8771-D6A2ECE3063D}" srcOrd="1" destOrd="0" parTransId="{29B0592E-E111-44B0-8112-27E06EBF997D}" sibTransId="{B734AAE0-845D-42D8-9962-6D3334F2D208}"/>
    <dgm:cxn modelId="{5AD980EC-5543-4476-822E-01CA5CE625A7}" type="presOf" srcId="{0CAC2322-616A-4BD3-8B2F-A958C7F24270}" destId="{51E3F0D9-8201-4C8C-AEC4-FF206D2A9B7B}" srcOrd="0" destOrd="0" presId="urn:microsoft.com/office/officeart/2005/8/layout/hierarchy2"/>
    <dgm:cxn modelId="{ECC9CE50-A7B6-4109-8BA6-C7E255BB42C3}" type="presOf" srcId="{8EDB46C4-A6F1-4308-AA0F-A7CE5C7A99E4}" destId="{B4CBA964-B890-45DF-A4FF-1AE3C134C17A}" srcOrd="0" destOrd="0" presId="urn:microsoft.com/office/officeart/2005/8/layout/hierarchy2"/>
    <dgm:cxn modelId="{0484EC23-933E-4F6B-9025-C3DAF4C74D43}" srcId="{CEBCD314-6F5F-415E-AE49-8156F44FF494}" destId="{0AFB3033-27FA-4C8C-A428-0109A1A13B76}" srcOrd="3" destOrd="0" parTransId="{0CAC2322-616A-4BD3-8B2F-A958C7F24270}" sibTransId="{96D267BC-CBBF-429B-A9AD-6C5E17CF1D52}"/>
    <dgm:cxn modelId="{168EFEEB-BDDD-445A-825A-80A5A9607236}" type="presOf" srcId="{786DA1C8-1298-4152-8771-D6A2ECE3063D}" destId="{93E76DFB-7BF9-435F-A63D-86CB06BC3A2B}" srcOrd="0" destOrd="0" presId="urn:microsoft.com/office/officeart/2005/8/layout/hierarchy2"/>
    <dgm:cxn modelId="{5E405DD9-87D3-4D24-AD9A-4C5622306043}" type="presOf" srcId="{AB2FF651-6F78-42EE-810C-A1F3B00FA758}" destId="{5F882BB1-D7B0-4263-B046-63DBF4982C6E}" srcOrd="0" destOrd="0" presId="urn:microsoft.com/office/officeart/2005/8/layout/hierarchy2"/>
    <dgm:cxn modelId="{F6A97E6D-1DAB-4B00-9073-A319E71D123F}" type="presOf" srcId="{A0371089-2F4F-4A10-B204-AEEC186A1ADE}" destId="{0277399E-792E-4A7D-9610-211740E82F25}" srcOrd="0" destOrd="0" presId="urn:microsoft.com/office/officeart/2005/8/layout/hierarchy2"/>
    <dgm:cxn modelId="{000255EE-F03E-49EF-9E00-1F167769BB69}" type="presOf" srcId="{D4D6AEBB-15F6-43CE-964B-1ABCE13EC0E2}" destId="{6CCFD624-8C6D-4387-8C81-46A01FA70554}" srcOrd="1" destOrd="0" presId="urn:microsoft.com/office/officeart/2005/8/layout/hierarchy2"/>
    <dgm:cxn modelId="{EF3C7F24-C3BB-4861-BFB2-654A5459F875}" srcId="{A58689CA-C967-48B2-8C2E-D1EB719E187D}" destId="{6B73A064-FB2E-4997-B671-899BD7925A06}" srcOrd="0" destOrd="0" parTransId="{E3F21034-98A0-47AE-9CE2-39BDA3A40C9D}" sibTransId="{C70A046A-0E83-4521-8FE9-3BBE61F1690C}"/>
    <dgm:cxn modelId="{8CB9D5E2-5153-4196-A508-63757663B482}" type="presOf" srcId="{8D63CD86-8512-4BDA-BF22-1F31FE15DC06}" destId="{31BE7BB6-138F-4114-A18D-FC6CC67395C5}" srcOrd="1" destOrd="0" presId="urn:microsoft.com/office/officeart/2005/8/layout/hierarchy2"/>
    <dgm:cxn modelId="{3630924E-2DE8-4B3D-B209-F355AD66F2EC}" type="presOf" srcId="{F14C74F7-CDE3-4339-91A7-98F5BE5EDA12}" destId="{66B7F229-E20D-4634-B6F1-A7781E8457DA}" srcOrd="0" destOrd="0" presId="urn:microsoft.com/office/officeart/2005/8/layout/hierarchy2"/>
    <dgm:cxn modelId="{7281B019-2BDA-49AC-AB7D-FB5C5AF44CF0}" type="presOf" srcId="{57B503E2-808D-4B73-BC4C-26551DF5B4C5}" destId="{91CD33F4-B2D7-462E-BC46-B1FED5AC4771}" srcOrd="0" destOrd="0" presId="urn:microsoft.com/office/officeart/2005/8/layout/hierarchy2"/>
    <dgm:cxn modelId="{D07BFFF2-E3D2-472C-B5CF-983427C9313F}" type="presOf" srcId="{E3F21034-98A0-47AE-9CE2-39BDA3A40C9D}" destId="{A778629B-F410-490B-90BC-FBB1FE0BB9CF}" srcOrd="1" destOrd="0" presId="urn:microsoft.com/office/officeart/2005/8/layout/hierarchy2"/>
    <dgm:cxn modelId="{D62161C7-1BA1-4167-A801-402FB368E4AC}" type="presOf" srcId="{B1A62C53-0D51-48CD-995C-35308C1D514A}" destId="{A356F043-AF90-478E-82EF-DEA2B2D32EFE}" srcOrd="0" destOrd="0" presId="urn:microsoft.com/office/officeart/2005/8/layout/hierarchy2"/>
    <dgm:cxn modelId="{E6C56644-8096-4680-B5EF-7C314903FCC2}" type="presOf" srcId="{AB2FF651-6F78-42EE-810C-A1F3B00FA758}" destId="{1F5F278C-DE18-42EF-92CC-03C0DC07D05D}" srcOrd="1" destOrd="0" presId="urn:microsoft.com/office/officeart/2005/8/layout/hierarchy2"/>
    <dgm:cxn modelId="{A0099434-AB86-4CF6-9646-D347480AA196}" srcId="{CEBCD314-6F5F-415E-AE49-8156F44FF494}" destId="{57B503E2-808D-4B73-BC4C-26551DF5B4C5}" srcOrd="2" destOrd="0" parTransId="{A42F22AB-903A-4992-B05A-B1F0674CABBE}" sibTransId="{B06F3814-1CAE-4C4F-BF22-11E1C4937639}"/>
    <dgm:cxn modelId="{27816571-4978-479A-8AD0-2181D4B8E7D0}" type="presOf" srcId="{0CAC2322-616A-4BD3-8B2F-A958C7F24270}" destId="{027BF5AF-6023-441F-85A0-D29408264FED}" srcOrd="1" destOrd="0" presId="urn:microsoft.com/office/officeart/2005/8/layout/hierarchy2"/>
    <dgm:cxn modelId="{1B2D58F1-444E-4A39-BB5D-24055BF1178B}" type="presOf" srcId="{29B0592E-E111-44B0-8112-27E06EBF997D}" destId="{A1FEB8A2-8C22-43A2-9DC6-C45900FF6C42}" srcOrd="0" destOrd="0" presId="urn:microsoft.com/office/officeart/2005/8/layout/hierarchy2"/>
    <dgm:cxn modelId="{E06D4F06-D219-4928-8867-0E43A0A3897C}" type="presOf" srcId="{B1BF855F-FE64-455A-A025-4BFBC4E43B77}" destId="{1DE2CE27-2D98-402F-B871-E5B5BBCFC4B2}" srcOrd="0" destOrd="0" presId="urn:microsoft.com/office/officeart/2005/8/layout/hierarchy2"/>
    <dgm:cxn modelId="{F0163E73-58D4-48B2-B2A7-080AF85B947F}" srcId="{CEBCD314-6F5F-415E-AE49-8156F44FF494}" destId="{A58689CA-C967-48B2-8C2E-D1EB719E187D}" srcOrd="4" destOrd="0" parTransId="{8B7A5519-B070-4C66-8C58-20886105B20E}" sibTransId="{FAD274DD-D9E2-40C5-8B20-F8FD2717DA70}"/>
    <dgm:cxn modelId="{8D519359-4EE9-46C7-9A4E-4F40F3D3C940}" type="presOf" srcId="{8B7A5519-B070-4C66-8C58-20886105B20E}" destId="{B56B1E54-0D08-4FBF-872B-E6A316304DB3}" srcOrd="1" destOrd="0" presId="urn:microsoft.com/office/officeart/2005/8/layout/hierarchy2"/>
    <dgm:cxn modelId="{89CC403B-49BB-49D3-96DE-88B934822E0E}" type="presParOf" srcId="{CEE5C2B1-912B-4D96-8180-E4C547C1BF0C}" destId="{49223078-3898-4F96-BE5F-45DA40F4B7C0}" srcOrd="0" destOrd="0" presId="urn:microsoft.com/office/officeart/2005/8/layout/hierarchy2"/>
    <dgm:cxn modelId="{CB5844F9-E14D-4995-822E-E505216040AE}" type="presParOf" srcId="{49223078-3898-4F96-BE5F-45DA40F4B7C0}" destId="{62883762-7EDE-48C4-8B70-A04CCE3ED829}" srcOrd="0" destOrd="0" presId="urn:microsoft.com/office/officeart/2005/8/layout/hierarchy2"/>
    <dgm:cxn modelId="{9F6C567A-B3BC-4F98-ADEB-04C472E1316A}" type="presParOf" srcId="{49223078-3898-4F96-BE5F-45DA40F4B7C0}" destId="{B8944D25-90D3-4D61-B89B-A5F99247DBAA}" srcOrd="1" destOrd="0" presId="urn:microsoft.com/office/officeart/2005/8/layout/hierarchy2"/>
    <dgm:cxn modelId="{09BDEE87-DEC2-4FDC-8659-0DEFB227A716}" type="presParOf" srcId="{B8944D25-90D3-4D61-B89B-A5F99247DBAA}" destId="{0277399E-792E-4A7D-9610-211740E82F25}" srcOrd="0" destOrd="0" presId="urn:microsoft.com/office/officeart/2005/8/layout/hierarchy2"/>
    <dgm:cxn modelId="{1A945087-9D95-463B-8F95-934E6647579B}" type="presParOf" srcId="{0277399E-792E-4A7D-9610-211740E82F25}" destId="{B41278B4-3D14-43F9-9A19-3C124FA7EB13}" srcOrd="0" destOrd="0" presId="urn:microsoft.com/office/officeart/2005/8/layout/hierarchy2"/>
    <dgm:cxn modelId="{917A9574-1193-4A8A-871D-635EAB0AEEEB}" type="presParOf" srcId="{B8944D25-90D3-4D61-B89B-A5F99247DBAA}" destId="{B9CDA2A0-B6E0-4FF4-BD61-13F2609BBBBD}" srcOrd="1" destOrd="0" presId="urn:microsoft.com/office/officeart/2005/8/layout/hierarchy2"/>
    <dgm:cxn modelId="{263D5343-F2BE-42D8-82A9-72BD81B9EE29}" type="presParOf" srcId="{B9CDA2A0-B6E0-4FF4-BD61-13F2609BBBBD}" destId="{B4CBA964-B890-45DF-A4FF-1AE3C134C17A}" srcOrd="0" destOrd="0" presId="urn:microsoft.com/office/officeart/2005/8/layout/hierarchy2"/>
    <dgm:cxn modelId="{97335E7A-7E37-4EBE-86D0-FB082B6F5748}" type="presParOf" srcId="{B9CDA2A0-B6E0-4FF4-BD61-13F2609BBBBD}" destId="{A82082C7-B858-48DB-AC27-C4383809D843}" srcOrd="1" destOrd="0" presId="urn:microsoft.com/office/officeart/2005/8/layout/hierarchy2"/>
    <dgm:cxn modelId="{74300B27-3FEC-457B-A142-BAAAC9A2F062}" type="presParOf" srcId="{A82082C7-B858-48DB-AC27-C4383809D843}" destId="{A356F043-AF90-478E-82EF-DEA2B2D32EFE}" srcOrd="0" destOrd="0" presId="urn:microsoft.com/office/officeart/2005/8/layout/hierarchy2"/>
    <dgm:cxn modelId="{383FC6A6-A05C-4CAC-8D11-105646EA1468}" type="presParOf" srcId="{A356F043-AF90-478E-82EF-DEA2B2D32EFE}" destId="{0CF40093-824A-4C5B-84ED-8C386F6FCCB4}" srcOrd="0" destOrd="0" presId="urn:microsoft.com/office/officeart/2005/8/layout/hierarchy2"/>
    <dgm:cxn modelId="{05DA6F9F-715C-4B4C-BD7B-CCE653D7E70F}" type="presParOf" srcId="{A82082C7-B858-48DB-AC27-C4383809D843}" destId="{9648C397-0ED7-46A7-9581-307253EC7CEE}" srcOrd="1" destOrd="0" presId="urn:microsoft.com/office/officeart/2005/8/layout/hierarchy2"/>
    <dgm:cxn modelId="{8CB16D11-CFF8-42BC-9788-56FA15A9B1C6}" type="presParOf" srcId="{9648C397-0ED7-46A7-9581-307253EC7CEE}" destId="{DC603694-B8C8-475B-BF0D-4DEB1AEFAFE1}" srcOrd="0" destOrd="0" presId="urn:microsoft.com/office/officeart/2005/8/layout/hierarchy2"/>
    <dgm:cxn modelId="{46CB7A6A-DC79-4621-A215-6C63FC6AA29E}" type="presParOf" srcId="{9648C397-0ED7-46A7-9581-307253EC7CEE}" destId="{9B8439A9-401A-4F18-B9DD-21FB5A4D9492}" srcOrd="1" destOrd="0" presId="urn:microsoft.com/office/officeart/2005/8/layout/hierarchy2"/>
    <dgm:cxn modelId="{B966A0AB-C3B0-48D6-B5EA-F3336F56AFE4}" type="presParOf" srcId="{B8944D25-90D3-4D61-B89B-A5F99247DBAA}" destId="{A1FEB8A2-8C22-43A2-9DC6-C45900FF6C42}" srcOrd="2" destOrd="0" presId="urn:microsoft.com/office/officeart/2005/8/layout/hierarchy2"/>
    <dgm:cxn modelId="{7D75205F-729E-455F-98C6-13D6177652D6}" type="presParOf" srcId="{A1FEB8A2-8C22-43A2-9DC6-C45900FF6C42}" destId="{ADD12E60-582A-49BE-8FAA-494023E59EFB}" srcOrd="0" destOrd="0" presId="urn:microsoft.com/office/officeart/2005/8/layout/hierarchy2"/>
    <dgm:cxn modelId="{F33BE18F-FE9D-4CEB-8BE7-5F032918F768}" type="presParOf" srcId="{B8944D25-90D3-4D61-B89B-A5F99247DBAA}" destId="{5CB60030-0B17-4C7C-BEB0-455FBABD7495}" srcOrd="3" destOrd="0" presId="urn:microsoft.com/office/officeart/2005/8/layout/hierarchy2"/>
    <dgm:cxn modelId="{B12897CD-E289-45A3-8364-C45855F8769D}" type="presParOf" srcId="{5CB60030-0B17-4C7C-BEB0-455FBABD7495}" destId="{93E76DFB-7BF9-435F-A63D-86CB06BC3A2B}" srcOrd="0" destOrd="0" presId="urn:microsoft.com/office/officeart/2005/8/layout/hierarchy2"/>
    <dgm:cxn modelId="{AAE1D07B-3B52-48A6-ACB8-B8790DD5FD99}" type="presParOf" srcId="{5CB60030-0B17-4C7C-BEB0-455FBABD7495}" destId="{AA9F601D-9825-4853-955E-37E4AC9C5156}" srcOrd="1" destOrd="0" presId="urn:microsoft.com/office/officeart/2005/8/layout/hierarchy2"/>
    <dgm:cxn modelId="{67775F97-BFF4-453D-98F4-5B0BAF66D1C0}" type="presParOf" srcId="{AA9F601D-9825-4853-955E-37E4AC9C5156}" destId="{7307B33F-1002-4AF0-9B06-03CDB258C03F}" srcOrd="0" destOrd="0" presId="urn:microsoft.com/office/officeart/2005/8/layout/hierarchy2"/>
    <dgm:cxn modelId="{6C3EF0F4-41F9-4BA7-A84E-B778F29641DC}" type="presParOf" srcId="{7307B33F-1002-4AF0-9B06-03CDB258C03F}" destId="{AB69CFC2-6C08-4166-AB32-EF94EDF44AF0}" srcOrd="0" destOrd="0" presId="urn:microsoft.com/office/officeart/2005/8/layout/hierarchy2"/>
    <dgm:cxn modelId="{49D87C99-1971-4820-B298-CDF807A18735}" type="presParOf" srcId="{AA9F601D-9825-4853-955E-37E4AC9C5156}" destId="{505B8FA3-00B7-4AD7-8406-B150D3A79D46}" srcOrd="1" destOrd="0" presId="urn:microsoft.com/office/officeart/2005/8/layout/hierarchy2"/>
    <dgm:cxn modelId="{80DD8978-88D0-4EDE-A500-6C1F587EFBD1}" type="presParOf" srcId="{505B8FA3-00B7-4AD7-8406-B150D3A79D46}" destId="{00D3D137-3A97-4D2A-B1B8-2F249FEC9829}" srcOrd="0" destOrd="0" presId="urn:microsoft.com/office/officeart/2005/8/layout/hierarchy2"/>
    <dgm:cxn modelId="{7903A98C-8DCD-4ED5-AA8A-C0735310AFFF}" type="presParOf" srcId="{505B8FA3-00B7-4AD7-8406-B150D3A79D46}" destId="{B42E3CCE-8188-4B1D-AD6B-C8A8C70342B2}" srcOrd="1" destOrd="0" presId="urn:microsoft.com/office/officeart/2005/8/layout/hierarchy2"/>
    <dgm:cxn modelId="{08D6DC61-829B-44B0-95E5-BF93E5E593BA}" type="presParOf" srcId="{B8944D25-90D3-4D61-B89B-A5F99247DBAA}" destId="{931FDF08-E595-4D5E-85B7-8ED7A2CCFDB4}" srcOrd="4" destOrd="0" presId="urn:microsoft.com/office/officeart/2005/8/layout/hierarchy2"/>
    <dgm:cxn modelId="{C0CB8ACD-5731-4C9B-8224-CD2089241428}" type="presParOf" srcId="{931FDF08-E595-4D5E-85B7-8ED7A2CCFDB4}" destId="{AE2D885C-F7B1-4BB5-AF42-32C33F12AED5}" srcOrd="0" destOrd="0" presId="urn:microsoft.com/office/officeart/2005/8/layout/hierarchy2"/>
    <dgm:cxn modelId="{C7199AB5-9076-4E90-A73F-A0D6AD97C970}" type="presParOf" srcId="{B8944D25-90D3-4D61-B89B-A5F99247DBAA}" destId="{D5906F27-2A38-43E9-B78C-D76C6B35C679}" srcOrd="5" destOrd="0" presId="urn:microsoft.com/office/officeart/2005/8/layout/hierarchy2"/>
    <dgm:cxn modelId="{17AD0A88-BCA5-46A5-A6C6-D168FB9E6034}" type="presParOf" srcId="{D5906F27-2A38-43E9-B78C-D76C6B35C679}" destId="{91CD33F4-B2D7-462E-BC46-B1FED5AC4771}" srcOrd="0" destOrd="0" presId="urn:microsoft.com/office/officeart/2005/8/layout/hierarchy2"/>
    <dgm:cxn modelId="{6A4BC4F8-9627-4F64-9833-85324EEBECDD}" type="presParOf" srcId="{D5906F27-2A38-43E9-B78C-D76C6B35C679}" destId="{12A4D020-D455-4100-B61F-88862FCAC6E4}" srcOrd="1" destOrd="0" presId="urn:microsoft.com/office/officeart/2005/8/layout/hierarchy2"/>
    <dgm:cxn modelId="{D420D18B-FDD7-4239-8B3A-6B3C32B2D112}" type="presParOf" srcId="{12A4D020-D455-4100-B61F-88862FCAC6E4}" destId="{AF4BBCC1-8441-40AF-9E4D-FC2A49C6F76B}" srcOrd="0" destOrd="0" presId="urn:microsoft.com/office/officeart/2005/8/layout/hierarchy2"/>
    <dgm:cxn modelId="{7F923BCB-2093-42F2-9CB9-D1B2359200F7}" type="presParOf" srcId="{AF4BBCC1-8441-40AF-9E4D-FC2A49C6F76B}" destId="{BCE719A8-E855-4450-B1A7-2E4CC410ECC5}" srcOrd="0" destOrd="0" presId="urn:microsoft.com/office/officeart/2005/8/layout/hierarchy2"/>
    <dgm:cxn modelId="{AECAE492-03FD-4A9B-87A8-103565EF5607}" type="presParOf" srcId="{12A4D020-D455-4100-B61F-88862FCAC6E4}" destId="{EAAD254F-6AE5-46D1-9C4F-1A597386CBEE}" srcOrd="1" destOrd="0" presId="urn:microsoft.com/office/officeart/2005/8/layout/hierarchy2"/>
    <dgm:cxn modelId="{2F72D726-A50E-4B10-8168-40C9BC94AE74}" type="presParOf" srcId="{EAAD254F-6AE5-46D1-9C4F-1A597386CBEE}" destId="{66B7F229-E20D-4634-B6F1-A7781E8457DA}" srcOrd="0" destOrd="0" presId="urn:microsoft.com/office/officeart/2005/8/layout/hierarchy2"/>
    <dgm:cxn modelId="{493A23F6-6306-4AE1-854D-D4FDBAEB3924}" type="presParOf" srcId="{EAAD254F-6AE5-46D1-9C4F-1A597386CBEE}" destId="{5CD2F4DC-0C91-4789-AFE6-354C590293CB}" srcOrd="1" destOrd="0" presId="urn:microsoft.com/office/officeart/2005/8/layout/hierarchy2"/>
    <dgm:cxn modelId="{9724825F-CA2C-4E04-99E4-7DC3C98EF01A}" type="presParOf" srcId="{B8944D25-90D3-4D61-B89B-A5F99247DBAA}" destId="{51E3F0D9-8201-4C8C-AEC4-FF206D2A9B7B}" srcOrd="6" destOrd="0" presId="urn:microsoft.com/office/officeart/2005/8/layout/hierarchy2"/>
    <dgm:cxn modelId="{D151AF46-930D-402B-A50A-EBB61E6DA110}" type="presParOf" srcId="{51E3F0D9-8201-4C8C-AEC4-FF206D2A9B7B}" destId="{027BF5AF-6023-441F-85A0-D29408264FED}" srcOrd="0" destOrd="0" presId="urn:microsoft.com/office/officeart/2005/8/layout/hierarchy2"/>
    <dgm:cxn modelId="{F104C3CD-5AAE-4EAC-ACF4-25572A70437D}" type="presParOf" srcId="{B8944D25-90D3-4D61-B89B-A5F99247DBAA}" destId="{9F6C5C3F-7602-4D7D-9146-E1D790B55E5B}" srcOrd="7" destOrd="0" presId="urn:microsoft.com/office/officeart/2005/8/layout/hierarchy2"/>
    <dgm:cxn modelId="{DAE10BF6-500C-4282-9527-AC092FE6AFD7}" type="presParOf" srcId="{9F6C5C3F-7602-4D7D-9146-E1D790B55E5B}" destId="{11CABFEB-75E5-4DEF-AEFE-852BD45F8A3B}" srcOrd="0" destOrd="0" presId="urn:microsoft.com/office/officeart/2005/8/layout/hierarchy2"/>
    <dgm:cxn modelId="{93306EF7-9527-493A-B6E3-2D4D4B4C67CD}" type="presParOf" srcId="{9F6C5C3F-7602-4D7D-9146-E1D790B55E5B}" destId="{84B3BB32-EBBF-4AAC-A44A-9625754B31CB}" srcOrd="1" destOrd="0" presId="urn:microsoft.com/office/officeart/2005/8/layout/hierarchy2"/>
    <dgm:cxn modelId="{79FE1F40-973A-4A5F-8635-2D44CD83990A}" type="presParOf" srcId="{84B3BB32-EBBF-4AAC-A44A-9625754B31CB}" destId="{05F2F99E-518D-4AEE-9729-0E4DBFE12B12}" srcOrd="0" destOrd="0" presId="urn:microsoft.com/office/officeart/2005/8/layout/hierarchy2"/>
    <dgm:cxn modelId="{88445D45-55DA-4E4D-AED6-31C50894A940}" type="presParOf" srcId="{05F2F99E-518D-4AEE-9729-0E4DBFE12B12}" destId="{31BE7BB6-138F-4114-A18D-FC6CC67395C5}" srcOrd="0" destOrd="0" presId="urn:microsoft.com/office/officeart/2005/8/layout/hierarchy2"/>
    <dgm:cxn modelId="{86038E4C-6123-486E-AADD-785EFEFAE299}" type="presParOf" srcId="{84B3BB32-EBBF-4AAC-A44A-9625754B31CB}" destId="{83ECBFFA-E35D-4E9C-A0C8-440FEFCB91BE}" srcOrd="1" destOrd="0" presId="urn:microsoft.com/office/officeart/2005/8/layout/hierarchy2"/>
    <dgm:cxn modelId="{18E94BFE-26AB-4CD9-89FF-71B23138EAAD}" type="presParOf" srcId="{83ECBFFA-E35D-4E9C-A0C8-440FEFCB91BE}" destId="{0B532648-39C9-4DDE-9352-5E26DD0D1233}" srcOrd="0" destOrd="0" presId="urn:microsoft.com/office/officeart/2005/8/layout/hierarchy2"/>
    <dgm:cxn modelId="{FAA4C07B-C480-4B81-AE06-D98B5B184A53}" type="presParOf" srcId="{83ECBFFA-E35D-4E9C-A0C8-440FEFCB91BE}" destId="{58C37035-4D94-446A-B1EE-B86FB19B0234}" srcOrd="1" destOrd="0" presId="urn:microsoft.com/office/officeart/2005/8/layout/hierarchy2"/>
    <dgm:cxn modelId="{E3612FB3-509D-48B1-915C-28CEF3EE8F16}" type="presParOf" srcId="{B8944D25-90D3-4D61-B89B-A5F99247DBAA}" destId="{1D872F99-9295-4D47-BFB7-7B8A7F9D801F}" srcOrd="8" destOrd="0" presId="urn:microsoft.com/office/officeart/2005/8/layout/hierarchy2"/>
    <dgm:cxn modelId="{74ADF3C9-4597-4205-A3E8-E01E3D686C6E}" type="presParOf" srcId="{1D872F99-9295-4D47-BFB7-7B8A7F9D801F}" destId="{B56B1E54-0D08-4FBF-872B-E6A316304DB3}" srcOrd="0" destOrd="0" presId="urn:microsoft.com/office/officeart/2005/8/layout/hierarchy2"/>
    <dgm:cxn modelId="{2575BF71-813E-4B11-9521-1B9D00EAEA37}" type="presParOf" srcId="{B8944D25-90D3-4D61-B89B-A5F99247DBAA}" destId="{C6C1A373-A5DC-4BB9-9ECC-A98EF611E5C1}" srcOrd="9" destOrd="0" presId="urn:microsoft.com/office/officeart/2005/8/layout/hierarchy2"/>
    <dgm:cxn modelId="{131A3FED-55B3-42A4-BB6D-9F9BDE54C9A4}" type="presParOf" srcId="{C6C1A373-A5DC-4BB9-9ECC-A98EF611E5C1}" destId="{39E8C5BE-1FA3-4551-A9A7-09CD0B3C8BEA}" srcOrd="0" destOrd="0" presId="urn:microsoft.com/office/officeart/2005/8/layout/hierarchy2"/>
    <dgm:cxn modelId="{1095711A-8C0A-4E1F-ABE1-AACA8DAB48B8}" type="presParOf" srcId="{C6C1A373-A5DC-4BB9-9ECC-A98EF611E5C1}" destId="{5A093290-082E-424C-932C-16B8B0F343D6}" srcOrd="1" destOrd="0" presId="urn:microsoft.com/office/officeart/2005/8/layout/hierarchy2"/>
    <dgm:cxn modelId="{7C2A220C-9A48-4228-938C-D57098A7A1C5}" type="presParOf" srcId="{5A093290-082E-424C-932C-16B8B0F343D6}" destId="{8ADCE794-48A6-44CA-9CFE-8EA72B688BFE}" srcOrd="0" destOrd="0" presId="urn:microsoft.com/office/officeart/2005/8/layout/hierarchy2"/>
    <dgm:cxn modelId="{2B862416-C350-42AE-BEB1-78B8A704E5EF}" type="presParOf" srcId="{8ADCE794-48A6-44CA-9CFE-8EA72B688BFE}" destId="{A778629B-F410-490B-90BC-FBB1FE0BB9CF}" srcOrd="0" destOrd="0" presId="urn:microsoft.com/office/officeart/2005/8/layout/hierarchy2"/>
    <dgm:cxn modelId="{8CDD3A5D-19C5-454D-B385-4C437DBD2587}" type="presParOf" srcId="{5A093290-082E-424C-932C-16B8B0F343D6}" destId="{A9B592F7-FE3F-4EA8-9354-F0C972D0FD24}" srcOrd="1" destOrd="0" presId="urn:microsoft.com/office/officeart/2005/8/layout/hierarchy2"/>
    <dgm:cxn modelId="{E9BD0392-7AB1-4323-8566-1D7422FAA5D5}" type="presParOf" srcId="{A9B592F7-FE3F-4EA8-9354-F0C972D0FD24}" destId="{213E8714-743B-4B59-8410-37E0A0B996CA}" srcOrd="0" destOrd="0" presId="urn:microsoft.com/office/officeart/2005/8/layout/hierarchy2"/>
    <dgm:cxn modelId="{B54DE3B5-5E40-4794-B6CF-1A49A34BEBD4}" type="presParOf" srcId="{A9B592F7-FE3F-4EA8-9354-F0C972D0FD24}" destId="{1F57C84F-1498-4DE7-A385-4E79956538A3}" srcOrd="1" destOrd="0" presId="urn:microsoft.com/office/officeart/2005/8/layout/hierarchy2"/>
    <dgm:cxn modelId="{2DE3908F-852E-4644-91AE-C6DB05C30D43}" type="presParOf" srcId="{B8944D25-90D3-4D61-B89B-A5F99247DBAA}" destId="{5F882BB1-D7B0-4263-B046-63DBF4982C6E}" srcOrd="10" destOrd="0" presId="urn:microsoft.com/office/officeart/2005/8/layout/hierarchy2"/>
    <dgm:cxn modelId="{4C832B39-F9F2-4842-8634-5BA9D70102D7}" type="presParOf" srcId="{5F882BB1-D7B0-4263-B046-63DBF4982C6E}" destId="{1F5F278C-DE18-42EF-92CC-03C0DC07D05D}" srcOrd="0" destOrd="0" presId="urn:microsoft.com/office/officeart/2005/8/layout/hierarchy2"/>
    <dgm:cxn modelId="{46069278-38A9-4DA3-ACE5-C57C0908E3C8}" type="presParOf" srcId="{B8944D25-90D3-4D61-B89B-A5F99247DBAA}" destId="{83FCB9F5-7F31-4A96-A924-BB341531A92C}" srcOrd="11" destOrd="0" presId="urn:microsoft.com/office/officeart/2005/8/layout/hierarchy2"/>
    <dgm:cxn modelId="{2DBE8619-BB39-490C-8D9F-D5DEF19B5719}" type="presParOf" srcId="{83FCB9F5-7F31-4A96-A924-BB341531A92C}" destId="{8BFDD941-D137-4A31-8554-573F3F39B3FD}" srcOrd="0" destOrd="0" presId="urn:microsoft.com/office/officeart/2005/8/layout/hierarchy2"/>
    <dgm:cxn modelId="{A3619CE4-CF7C-44DD-AF0A-B75360C2F57C}" type="presParOf" srcId="{83FCB9F5-7F31-4A96-A924-BB341531A92C}" destId="{77CBAF62-0075-49CF-A20D-2BDDBEB194B9}" srcOrd="1" destOrd="0" presId="urn:microsoft.com/office/officeart/2005/8/layout/hierarchy2"/>
    <dgm:cxn modelId="{46F668D4-2E73-4237-8DBA-8AD0F0FE8F19}" type="presParOf" srcId="{77CBAF62-0075-49CF-A20D-2BDDBEB194B9}" destId="{3BE4EC3D-244E-4CDF-9B66-87ACC82AF60A}" srcOrd="0" destOrd="0" presId="urn:microsoft.com/office/officeart/2005/8/layout/hierarchy2"/>
    <dgm:cxn modelId="{1B03FCF6-7CB0-41BA-BB83-B93F695F65E9}" type="presParOf" srcId="{3BE4EC3D-244E-4CDF-9B66-87ACC82AF60A}" destId="{6CCFD624-8C6D-4387-8C81-46A01FA70554}" srcOrd="0" destOrd="0" presId="urn:microsoft.com/office/officeart/2005/8/layout/hierarchy2"/>
    <dgm:cxn modelId="{1C37C534-36FE-48EA-86DF-DC5B5A897B3C}" type="presParOf" srcId="{77CBAF62-0075-49CF-A20D-2BDDBEB194B9}" destId="{8F045A74-B9F8-4E56-84B7-D6AD43DB75BE}" srcOrd="1" destOrd="0" presId="urn:microsoft.com/office/officeart/2005/8/layout/hierarchy2"/>
    <dgm:cxn modelId="{8D9C38AD-3C94-4C07-8A03-6B4EB7C7C8E2}" type="presParOf" srcId="{8F045A74-B9F8-4E56-84B7-D6AD43DB75BE}" destId="{1DE2CE27-2D98-402F-B871-E5B5BBCFC4B2}" srcOrd="0" destOrd="0" presId="urn:microsoft.com/office/officeart/2005/8/layout/hierarchy2"/>
    <dgm:cxn modelId="{A6B3B4CF-3E84-4D9C-A40D-3C28A5890F6B}" type="presParOf" srcId="{8F045A74-B9F8-4E56-84B7-D6AD43DB75BE}" destId="{AC48A15C-60BB-4BB7-8843-849D9064F805}" srcOrd="1" destOrd="0" presId="urn:microsoft.com/office/officeart/2005/8/layout/hierarchy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A4FED2-487C-4A3A-9307-CDF7C99130B1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</dgm:pt>
    <dgm:pt modelId="{9E30C356-101C-4C91-9957-5BE956E2F127}">
      <dgm:prSet phldrT="[Текст]"/>
      <dgm:spPr>
        <a:solidFill>
          <a:srgbClr val="FFFF99"/>
        </a:solidFill>
      </dgm:spPr>
      <dgm:t>
        <a:bodyPr/>
        <a:lstStyle/>
        <a:p>
          <a:r>
            <a:rPr lang="ru-RU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Подготовительный</a:t>
          </a:r>
          <a:endParaRPr lang="ru-RU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61C651-70CD-4BEB-AF09-23DD7EF6E2D4}" type="parTrans" cxnId="{E8AAC763-328D-417E-8294-C96868A28B7B}">
      <dgm:prSet/>
      <dgm:spPr/>
      <dgm:t>
        <a:bodyPr/>
        <a:lstStyle/>
        <a:p>
          <a:endParaRPr lang="ru-RU"/>
        </a:p>
      </dgm:t>
    </dgm:pt>
    <dgm:pt modelId="{A152B946-D265-4898-B91C-2CB5BFAE9ECF}" type="sibTrans" cxnId="{E8AAC763-328D-417E-8294-C96868A28B7B}">
      <dgm:prSet/>
      <dgm:spPr/>
      <dgm:t>
        <a:bodyPr/>
        <a:lstStyle/>
        <a:p>
          <a:endParaRPr lang="ru-RU"/>
        </a:p>
      </dgm:t>
    </dgm:pt>
    <dgm:pt modelId="{F15268E2-2BA9-4154-8523-22860951EC6F}">
      <dgm:prSet phldrT="[Текст]"/>
      <dgm:spPr>
        <a:solidFill>
          <a:srgbClr val="99CCFF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Практический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0B2B2F-552A-4A42-9382-A7988655606D}" type="sibTrans" cxnId="{6D234EF5-FBFF-43C6-B486-9A6CE2043CB9}">
      <dgm:prSet/>
      <dgm:spPr/>
      <dgm:t>
        <a:bodyPr/>
        <a:lstStyle/>
        <a:p>
          <a:endParaRPr lang="ru-RU"/>
        </a:p>
      </dgm:t>
    </dgm:pt>
    <dgm:pt modelId="{0D5E2097-9E96-48BF-9D07-FC0901876BFF}" type="parTrans" cxnId="{6D234EF5-FBFF-43C6-B486-9A6CE2043CB9}">
      <dgm:prSet/>
      <dgm:spPr/>
      <dgm:t>
        <a:bodyPr/>
        <a:lstStyle/>
        <a:p>
          <a:endParaRPr lang="ru-RU"/>
        </a:p>
      </dgm:t>
    </dgm:pt>
    <dgm:pt modelId="{6713231D-E949-42B0-9C27-98C55C607596}">
      <dgm:prSet/>
      <dgm:spPr>
        <a:solidFill>
          <a:srgbClr val="FFCCCC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Заключительный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8997B8-161C-4B7F-859B-0EDD5FF3436A}" type="sibTrans" cxnId="{4F1E63C9-19F9-4463-B08A-80D309E7D599}">
      <dgm:prSet/>
      <dgm:spPr/>
      <dgm:t>
        <a:bodyPr/>
        <a:lstStyle/>
        <a:p>
          <a:endParaRPr lang="ru-RU"/>
        </a:p>
      </dgm:t>
    </dgm:pt>
    <dgm:pt modelId="{6BCA805D-C188-471C-BC50-82AA62606052}" type="parTrans" cxnId="{4F1E63C9-19F9-4463-B08A-80D309E7D599}">
      <dgm:prSet/>
      <dgm:spPr/>
      <dgm:t>
        <a:bodyPr/>
        <a:lstStyle/>
        <a:p>
          <a:endParaRPr lang="ru-RU"/>
        </a:p>
      </dgm:t>
    </dgm:pt>
    <dgm:pt modelId="{C9B3929B-4CD7-4A18-82F6-8489499632AC}" type="pres">
      <dgm:prSet presAssocID="{ACA4FED2-487C-4A3A-9307-CDF7C99130B1}" presName="linearFlow" presStyleCnt="0">
        <dgm:presLayoutVars>
          <dgm:dir/>
          <dgm:resizeHandles val="exact"/>
        </dgm:presLayoutVars>
      </dgm:prSet>
      <dgm:spPr/>
    </dgm:pt>
    <dgm:pt modelId="{280ECC62-CBA1-4627-8C65-F8EEF36EAA23}" type="pres">
      <dgm:prSet presAssocID="{9E30C356-101C-4C91-9957-5BE956E2F127}" presName="composite" presStyleCnt="0"/>
      <dgm:spPr/>
    </dgm:pt>
    <dgm:pt modelId="{B40B7577-DD19-4DBD-95F6-F53F3E153625}" type="pres">
      <dgm:prSet presAssocID="{9E30C356-101C-4C91-9957-5BE956E2F127}" presName="imgShp" presStyleLbl="fgImgPlace1" presStyleIdx="0" presStyleCnt="3"/>
      <dgm:spPr/>
    </dgm:pt>
    <dgm:pt modelId="{E7B11C43-7ADE-4883-BADA-DCF4100F3FFE}" type="pres">
      <dgm:prSet presAssocID="{9E30C356-101C-4C91-9957-5BE956E2F12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D31A1-8D97-4742-9275-C74EE97EFC14}" type="pres">
      <dgm:prSet presAssocID="{A152B946-D265-4898-B91C-2CB5BFAE9ECF}" presName="spacing" presStyleCnt="0"/>
      <dgm:spPr/>
    </dgm:pt>
    <dgm:pt modelId="{B47C9E08-911B-4C56-8386-2F6342CD969D}" type="pres">
      <dgm:prSet presAssocID="{F15268E2-2BA9-4154-8523-22860951EC6F}" presName="composite" presStyleCnt="0"/>
      <dgm:spPr/>
    </dgm:pt>
    <dgm:pt modelId="{CF343D1A-12DA-4228-98A4-EBBA572BEB1C}" type="pres">
      <dgm:prSet presAssocID="{F15268E2-2BA9-4154-8523-22860951EC6F}" presName="imgShp" presStyleLbl="fgImgPlace1" presStyleIdx="1" presStyleCnt="3"/>
      <dgm:spPr/>
    </dgm:pt>
    <dgm:pt modelId="{82FA2DE2-7EDE-4F46-890C-8328D709382C}" type="pres">
      <dgm:prSet presAssocID="{F15268E2-2BA9-4154-8523-22860951EC6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4DA6CF-F204-4692-BD7F-4FE51EF8EDAB}" type="pres">
      <dgm:prSet presAssocID="{1A0B2B2F-552A-4A42-9382-A7988655606D}" presName="spacing" presStyleCnt="0"/>
      <dgm:spPr/>
    </dgm:pt>
    <dgm:pt modelId="{89DF0F10-7F0E-4840-9731-BAA26A56B478}" type="pres">
      <dgm:prSet presAssocID="{6713231D-E949-42B0-9C27-98C55C607596}" presName="composite" presStyleCnt="0"/>
      <dgm:spPr/>
    </dgm:pt>
    <dgm:pt modelId="{5F728CA3-00F5-4997-97E8-93536CECCA8D}" type="pres">
      <dgm:prSet presAssocID="{6713231D-E949-42B0-9C27-98C55C607596}" presName="imgShp" presStyleLbl="fgImgPlace1" presStyleIdx="2" presStyleCnt="3"/>
      <dgm:spPr/>
    </dgm:pt>
    <dgm:pt modelId="{26CC54C4-F9D9-4B41-BA4E-94C26244FD18}" type="pres">
      <dgm:prSet presAssocID="{6713231D-E949-42B0-9C27-98C55C60759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A45DAC-A118-4B93-BD9D-0EEB2C3E1095}" type="presOf" srcId="{9E30C356-101C-4C91-9957-5BE956E2F127}" destId="{E7B11C43-7ADE-4883-BADA-DCF4100F3FFE}" srcOrd="0" destOrd="0" presId="urn:microsoft.com/office/officeart/2005/8/layout/vList3#1"/>
    <dgm:cxn modelId="{6D234EF5-FBFF-43C6-B486-9A6CE2043CB9}" srcId="{ACA4FED2-487C-4A3A-9307-CDF7C99130B1}" destId="{F15268E2-2BA9-4154-8523-22860951EC6F}" srcOrd="1" destOrd="0" parTransId="{0D5E2097-9E96-48BF-9D07-FC0901876BFF}" sibTransId="{1A0B2B2F-552A-4A42-9382-A7988655606D}"/>
    <dgm:cxn modelId="{4F1E63C9-19F9-4463-B08A-80D309E7D599}" srcId="{ACA4FED2-487C-4A3A-9307-CDF7C99130B1}" destId="{6713231D-E949-42B0-9C27-98C55C607596}" srcOrd="2" destOrd="0" parTransId="{6BCA805D-C188-471C-BC50-82AA62606052}" sibTransId="{068997B8-161C-4B7F-859B-0EDD5FF3436A}"/>
    <dgm:cxn modelId="{96F8C132-BC67-4D0B-94D0-B75CF6960815}" type="presOf" srcId="{ACA4FED2-487C-4A3A-9307-CDF7C99130B1}" destId="{C9B3929B-4CD7-4A18-82F6-8489499632AC}" srcOrd="0" destOrd="0" presId="urn:microsoft.com/office/officeart/2005/8/layout/vList3#1"/>
    <dgm:cxn modelId="{50DFF2CF-012D-4D26-9C9E-5FD211624423}" type="presOf" srcId="{F15268E2-2BA9-4154-8523-22860951EC6F}" destId="{82FA2DE2-7EDE-4F46-890C-8328D709382C}" srcOrd="0" destOrd="0" presId="urn:microsoft.com/office/officeart/2005/8/layout/vList3#1"/>
    <dgm:cxn modelId="{AB4DDF70-14F4-4D07-9CD2-5B9A12D1040E}" type="presOf" srcId="{6713231D-E949-42B0-9C27-98C55C607596}" destId="{26CC54C4-F9D9-4B41-BA4E-94C26244FD18}" srcOrd="0" destOrd="0" presId="urn:microsoft.com/office/officeart/2005/8/layout/vList3#1"/>
    <dgm:cxn modelId="{E8AAC763-328D-417E-8294-C96868A28B7B}" srcId="{ACA4FED2-487C-4A3A-9307-CDF7C99130B1}" destId="{9E30C356-101C-4C91-9957-5BE956E2F127}" srcOrd="0" destOrd="0" parTransId="{0761C651-70CD-4BEB-AF09-23DD7EF6E2D4}" sibTransId="{A152B946-D265-4898-B91C-2CB5BFAE9ECF}"/>
    <dgm:cxn modelId="{265C1271-27C7-4B06-9211-AE8EB62BDAF3}" type="presParOf" srcId="{C9B3929B-4CD7-4A18-82F6-8489499632AC}" destId="{280ECC62-CBA1-4627-8C65-F8EEF36EAA23}" srcOrd="0" destOrd="0" presId="urn:microsoft.com/office/officeart/2005/8/layout/vList3#1"/>
    <dgm:cxn modelId="{66C02A3E-10F6-4B80-95F2-1E5C877924E7}" type="presParOf" srcId="{280ECC62-CBA1-4627-8C65-F8EEF36EAA23}" destId="{B40B7577-DD19-4DBD-95F6-F53F3E153625}" srcOrd="0" destOrd="0" presId="urn:microsoft.com/office/officeart/2005/8/layout/vList3#1"/>
    <dgm:cxn modelId="{B97F82C4-D8E3-4D36-8610-C57201377C28}" type="presParOf" srcId="{280ECC62-CBA1-4627-8C65-F8EEF36EAA23}" destId="{E7B11C43-7ADE-4883-BADA-DCF4100F3FFE}" srcOrd="1" destOrd="0" presId="urn:microsoft.com/office/officeart/2005/8/layout/vList3#1"/>
    <dgm:cxn modelId="{86122FF3-6E6A-4B81-BE4A-BA2B485EAAC8}" type="presParOf" srcId="{C9B3929B-4CD7-4A18-82F6-8489499632AC}" destId="{7FED31A1-8D97-4742-9275-C74EE97EFC14}" srcOrd="1" destOrd="0" presId="urn:microsoft.com/office/officeart/2005/8/layout/vList3#1"/>
    <dgm:cxn modelId="{CA14B0C4-11F2-4C0C-939C-EFEF9D5D1D92}" type="presParOf" srcId="{C9B3929B-4CD7-4A18-82F6-8489499632AC}" destId="{B47C9E08-911B-4C56-8386-2F6342CD969D}" srcOrd="2" destOrd="0" presId="urn:microsoft.com/office/officeart/2005/8/layout/vList3#1"/>
    <dgm:cxn modelId="{8CAA3961-2912-4680-833C-B12C4DDB2C4A}" type="presParOf" srcId="{B47C9E08-911B-4C56-8386-2F6342CD969D}" destId="{CF343D1A-12DA-4228-98A4-EBBA572BEB1C}" srcOrd="0" destOrd="0" presId="urn:microsoft.com/office/officeart/2005/8/layout/vList3#1"/>
    <dgm:cxn modelId="{9D90EE37-0A52-42A8-AE1D-944269EF4AEC}" type="presParOf" srcId="{B47C9E08-911B-4C56-8386-2F6342CD969D}" destId="{82FA2DE2-7EDE-4F46-890C-8328D709382C}" srcOrd="1" destOrd="0" presId="urn:microsoft.com/office/officeart/2005/8/layout/vList3#1"/>
    <dgm:cxn modelId="{1640C885-8635-4C02-8C50-9C0B51CF5453}" type="presParOf" srcId="{C9B3929B-4CD7-4A18-82F6-8489499632AC}" destId="{734DA6CF-F204-4692-BD7F-4FE51EF8EDAB}" srcOrd="3" destOrd="0" presId="urn:microsoft.com/office/officeart/2005/8/layout/vList3#1"/>
    <dgm:cxn modelId="{AD513B50-3111-40B3-BBAE-42A1A0C48D12}" type="presParOf" srcId="{C9B3929B-4CD7-4A18-82F6-8489499632AC}" destId="{89DF0F10-7F0E-4840-9731-BAA26A56B478}" srcOrd="4" destOrd="0" presId="urn:microsoft.com/office/officeart/2005/8/layout/vList3#1"/>
    <dgm:cxn modelId="{C2CEB6EA-6966-4309-8837-DA4810784EBF}" type="presParOf" srcId="{89DF0F10-7F0E-4840-9731-BAA26A56B478}" destId="{5F728CA3-00F5-4997-97E8-93536CECCA8D}" srcOrd="0" destOrd="0" presId="urn:microsoft.com/office/officeart/2005/8/layout/vList3#1"/>
    <dgm:cxn modelId="{2E8301B4-69DD-4C1F-A5F4-47B5A5DF068B}" type="presParOf" srcId="{89DF0F10-7F0E-4840-9731-BAA26A56B478}" destId="{26CC54C4-F9D9-4B41-BA4E-94C26244FD1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2156F-1D3E-4692-8327-AFE9C9A583EE}">
      <dsp:nvSpPr>
        <dsp:cNvPr id="0" name=""/>
        <dsp:cNvSpPr/>
      </dsp:nvSpPr>
      <dsp:spPr>
        <a:xfrm>
          <a:off x="732" y="86809"/>
          <a:ext cx="3150617" cy="4875644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1-5   уроков    </a:t>
          </a:r>
        </a:p>
      </dsp:txBody>
      <dsp:txXfrm rot="16200000">
        <a:off x="-1683220" y="1770761"/>
        <a:ext cx="3998028" cy="630123"/>
      </dsp:txXfrm>
    </dsp:sp>
    <dsp:sp modelId="{5AFCADEC-E9F7-4D63-BBE6-614C59403826}">
      <dsp:nvSpPr>
        <dsp:cNvPr id="0" name=""/>
        <dsp:cNvSpPr/>
      </dsp:nvSpPr>
      <dsp:spPr>
        <a:xfrm>
          <a:off x="630855" y="86809"/>
          <a:ext cx="2347210" cy="487564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7447" rIns="0" bIns="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>
              <a:solidFill>
                <a:schemeClr val="accent3">
                  <a:lumMod val="50000"/>
                </a:schemeClr>
              </a:solidFill>
            </a:rPr>
            <a:t>КРАТКО-</a:t>
          </a:r>
        </a:p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>
              <a:solidFill>
                <a:schemeClr val="accent3">
                  <a:lumMod val="50000"/>
                </a:schemeClr>
              </a:solidFill>
            </a:rPr>
            <a:t>СРОЧНЫЕ</a:t>
          </a:r>
          <a:endParaRPr lang="ru-RU" sz="43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630855" y="86809"/>
        <a:ext cx="2347210" cy="4875644"/>
      </dsp:txXfrm>
    </dsp:sp>
    <dsp:sp modelId="{CD7D8FCC-C306-436B-AC73-09C7F4F78A50}">
      <dsp:nvSpPr>
        <dsp:cNvPr id="0" name=""/>
        <dsp:cNvSpPr/>
      </dsp:nvSpPr>
      <dsp:spPr>
        <a:xfrm>
          <a:off x="3261621" y="86809"/>
          <a:ext cx="3150617" cy="4887061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10-15  уроков</a:t>
          </a:r>
          <a:endParaRPr lang="ru-RU" sz="3600" kern="1200" dirty="0"/>
        </a:p>
      </dsp:txBody>
      <dsp:txXfrm rot="16200000">
        <a:off x="1572987" y="1775442"/>
        <a:ext cx="4007390" cy="630123"/>
      </dsp:txXfrm>
    </dsp:sp>
    <dsp:sp modelId="{A0ACA16A-66AE-4FC4-A938-4DF151DA363F}">
      <dsp:nvSpPr>
        <dsp:cNvPr id="0" name=""/>
        <dsp:cNvSpPr/>
      </dsp:nvSpPr>
      <dsp:spPr>
        <a:xfrm rot="5400000">
          <a:off x="2999677" y="3090313"/>
          <a:ext cx="555394" cy="47259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AF1C0-1F58-46CB-8496-3BEE558C859C}">
      <dsp:nvSpPr>
        <dsp:cNvPr id="0" name=""/>
        <dsp:cNvSpPr/>
      </dsp:nvSpPr>
      <dsp:spPr>
        <a:xfrm>
          <a:off x="3891745" y="86809"/>
          <a:ext cx="2347210" cy="488706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7447" rIns="0" bIns="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>
              <a:solidFill>
                <a:schemeClr val="accent3">
                  <a:lumMod val="50000"/>
                </a:schemeClr>
              </a:solidFill>
            </a:rPr>
            <a:t>СРЕДНЕ-</a:t>
          </a:r>
        </a:p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>
              <a:solidFill>
                <a:schemeClr val="accent3">
                  <a:lumMod val="50000"/>
                </a:schemeClr>
              </a:solidFill>
            </a:rPr>
            <a:t>СРОЧНЫЕ</a:t>
          </a:r>
          <a:endParaRPr lang="ru-RU" sz="43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891745" y="86809"/>
        <a:ext cx="2347210" cy="4887061"/>
      </dsp:txXfrm>
    </dsp:sp>
    <dsp:sp modelId="{A56423CC-150A-4207-BAD4-45A78A9E5B97}">
      <dsp:nvSpPr>
        <dsp:cNvPr id="0" name=""/>
        <dsp:cNvSpPr/>
      </dsp:nvSpPr>
      <dsp:spPr>
        <a:xfrm>
          <a:off x="6522511" y="86809"/>
          <a:ext cx="3150617" cy="4898479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До   года </a:t>
          </a:r>
          <a:endParaRPr lang="ru-RU" sz="3600" kern="1200" dirty="0"/>
        </a:p>
      </dsp:txBody>
      <dsp:txXfrm rot="16200000">
        <a:off x="4829196" y="1780124"/>
        <a:ext cx="4016753" cy="630123"/>
      </dsp:txXfrm>
    </dsp:sp>
    <dsp:sp modelId="{71AD7158-05C0-44F1-BCAD-608347B68D70}">
      <dsp:nvSpPr>
        <dsp:cNvPr id="0" name=""/>
        <dsp:cNvSpPr/>
      </dsp:nvSpPr>
      <dsp:spPr>
        <a:xfrm rot="5400000">
          <a:off x="6260566" y="3090313"/>
          <a:ext cx="555394" cy="47259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75CA4-B9E0-4F1D-A4AC-6FC8B0457356}">
      <dsp:nvSpPr>
        <dsp:cNvPr id="0" name=""/>
        <dsp:cNvSpPr/>
      </dsp:nvSpPr>
      <dsp:spPr>
        <a:xfrm>
          <a:off x="7152634" y="86809"/>
          <a:ext cx="2347210" cy="489847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7447" rIns="0" bIns="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>
              <a:solidFill>
                <a:schemeClr val="accent3">
                  <a:lumMod val="50000"/>
                </a:schemeClr>
              </a:solidFill>
            </a:rPr>
            <a:t>ДОЛГО-</a:t>
          </a:r>
        </a:p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>
              <a:solidFill>
                <a:schemeClr val="accent3">
                  <a:lumMod val="50000"/>
                </a:schemeClr>
              </a:solidFill>
            </a:rPr>
            <a:t>СРОЧНЫЕ</a:t>
          </a:r>
          <a:endParaRPr lang="ru-RU" sz="43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7152634" y="86809"/>
        <a:ext cx="2347210" cy="4898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83762-7EDE-48C4-8B70-A04CCE3ED829}">
      <dsp:nvSpPr>
        <dsp:cNvPr id="0" name=""/>
        <dsp:cNvSpPr/>
      </dsp:nvSpPr>
      <dsp:spPr>
        <a:xfrm>
          <a:off x="4111" y="1847957"/>
          <a:ext cx="991715" cy="15265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>
              <a:latin typeface="Arial" pitchFamily="34" charset="0"/>
              <a:cs typeface="Arial" pitchFamily="34" charset="0"/>
            </a:rPr>
            <a:t>Вид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200" b="0" kern="1200" dirty="0" smtClean="0">
              <a:latin typeface="Arial" pitchFamily="34" charset="0"/>
              <a:cs typeface="Arial" pitchFamily="34" charset="0"/>
            </a:rPr>
            <a:t>проекта</a:t>
          </a:r>
          <a:endParaRPr lang="ru-RU" sz="1200" b="0" kern="1200" dirty="0">
            <a:latin typeface="Arial" pitchFamily="34" charset="0"/>
            <a:cs typeface="Arial" pitchFamily="34" charset="0"/>
          </a:endParaRPr>
        </a:p>
      </dsp:txBody>
      <dsp:txXfrm>
        <a:off x="33157" y="1877003"/>
        <a:ext cx="933623" cy="1468434"/>
      </dsp:txXfrm>
    </dsp:sp>
    <dsp:sp modelId="{0277399E-792E-4A7D-9610-211740E82F25}">
      <dsp:nvSpPr>
        <dsp:cNvPr id="0" name=""/>
        <dsp:cNvSpPr/>
      </dsp:nvSpPr>
      <dsp:spPr>
        <a:xfrm rot="17132988">
          <a:off x="274186" y="1649943"/>
          <a:ext cx="1971900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1971900" y="114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kern="1200">
            <a:latin typeface="Arial" pitchFamily="34" charset="0"/>
            <a:cs typeface="Arial" pitchFamily="34" charset="0"/>
          </a:endParaRPr>
        </a:p>
      </dsp:txBody>
      <dsp:txXfrm>
        <a:off x="1210839" y="1612060"/>
        <a:ext cx="98595" cy="98595"/>
      </dsp:txXfrm>
    </dsp:sp>
    <dsp:sp modelId="{B4CBA964-B890-45DF-A4FF-1AE3C134C17A}">
      <dsp:nvSpPr>
        <dsp:cNvPr id="0" name=""/>
        <dsp:cNvSpPr/>
      </dsp:nvSpPr>
      <dsp:spPr>
        <a:xfrm>
          <a:off x="1524446" y="381108"/>
          <a:ext cx="1798745" cy="6607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>
              <a:latin typeface="Arial" pitchFamily="34" charset="0"/>
              <a:cs typeface="Arial" pitchFamily="34" charset="0"/>
            </a:rPr>
            <a:t>Содержание</a:t>
          </a:r>
        </a:p>
      </dsp:txBody>
      <dsp:txXfrm>
        <a:off x="1543799" y="400461"/>
        <a:ext cx="1760039" cy="622067"/>
      </dsp:txXfrm>
    </dsp:sp>
    <dsp:sp modelId="{A356F043-AF90-478E-82EF-DEA2B2D32EFE}">
      <dsp:nvSpPr>
        <dsp:cNvPr id="0" name=""/>
        <dsp:cNvSpPr/>
      </dsp:nvSpPr>
      <dsp:spPr>
        <a:xfrm>
          <a:off x="3323192" y="700081"/>
          <a:ext cx="528619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528619" y="114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kern="1200">
            <a:latin typeface="Arial" pitchFamily="34" charset="0"/>
            <a:cs typeface="Arial" pitchFamily="34" charset="0"/>
          </a:endParaRPr>
        </a:p>
      </dsp:txBody>
      <dsp:txXfrm>
        <a:off x="3574286" y="698280"/>
        <a:ext cx="26430" cy="26430"/>
      </dsp:txXfrm>
    </dsp:sp>
    <dsp:sp modelId="{DC603694-B8C8-475B-BF0D-4DEB1AEFAFE1}">
      <dsp:nvSpPr>
        <dsp:cNvPr id="0" name=""/>
        <dsp:cNvSpPr/>
      </dsp:nvSpPr>
      <dsp:spPr>
        <a:xfrm>
          <a:off x="3851811" y="368620"/>
          <a:ext cx="2249380" cy="6857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>
              <a:latin typeface="Arial" pitchFamily="34" charset="0"/>
              <a:cs typeface="Arial" pitchFamily="34" charset="0"/>
            </a:rPr>
            <a:t>?</a:t>
          </a:r>
        </a:p>
      </dsp:txBody>
      <dsp:txXfrm>
        <a:off x="3871896" y="388705"/>
        <a:ext cx="2209210" cy="645581"/>
      </dsp:txXfrm>
    </dsp:sp>
    <dsp:sp modelId="{A1FEB8A2-8C22-43A2-9DC6-C45900FF6C42}">
      <dsp:nvSpPr>
        <dsp:cNvPr id="0" name=""/>
        <dsp:cNvSpPr/>
      </dsp:nvSpPr>
      <dsp:spPr>
        <a:xfrm rot="17692822">
          <a:off x="631913" y="2029888"/>
          <a:ext cx="1256448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1256448" y="114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kern="1200">
            <a:latin typeface="Arial" pitchFamily="34" charset="0"/>
            <a:cs typeface="Arial" pitchFamily="34" charset="0"/>
          </a:endParaRPr>
        </a:p>
      </dsp:txBody>
      <dsp:txXfrm>
        <a:off x="1228725" y="2009892"/>
        <a:ext cx="62822" cy="62822"/>
      </dsp:txXfrm>
    </dsp:sp>
    <dsp:sp modelId="{93E76DFB-7BF9-435F-A63D-86CB06BC3A2B}">
      <dsp:nvSpPr>
        <dsp:cNvPr id="0" name=""/>
        <dsp:cNvSpPr/>
      </dsp:nvSpPr>
      <dsp:spPr>
        <a:xfrm>
          <a:off x="1524446" y="1140998"/>
          <a:ext cx="1798745" cy="6607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>
              <a:latin typeface="Arial" pitchFamily="34" charset="0"/>
              <a:cs typeface="Arial" pitchFamily="34" charset="0"/>
            </a:rPr>
            <a:t>Способ деятельности</a:t>
          </a:r>
        </a:p>
      </dsp:txBody>
      <dsp:txXfrm>
        <a:off x="1543799" y="1160351"/>
        <a:ext cx="1760039" cy="622067"/>
      </dsp:txXfrm>
    </dsp:sp>
    <dsp:sp modelId="{7307B33F-1002-4AF0-9B06-03CDB258C03F}">
      <dsp:nvSpPr>
        <dsp:cNvPr id="0" name=""/>
        <dsp:cNvSpPr/>
      </dsp:nvSpPr>
      <dsp:spPr>
        <a:xfrm>
          <a:off x="3323192" y="1459971"/>
          <a:ext cx="528619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528619" y="114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kern="1200">
            <a:latin typeface="Arial" pitchFamily="34" charset="0"/>
            <a:cs typeface="Arial" pitchFamily="34" charset="0"/>
          </a:endParaRPr>
        </a:p>
      </dsp:txBody>
      <dsp:txXfrm>
        <a:off x="3574286" y="1458170"/>
        <a:ext cx="26430" cy="26430"/>
      </dsp:txXfrm>
    </dsp:sp>
    <dsp:sp modelId="{00D3D137-3A97-4D2A-B1B8-2F249FEC9829}">
      <dsp:nvSpPr>
        <dsp:cNvPr id="0" name=""/>
        <dsp:cNvSpPr/>
      </dsp:nvSpPr>
      <dsp:spPr>
        <a:xfrm>
          <a:off x="3851811" y="1160124"/>
          <a:ext cx="2249380" cy="6225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>
              <a:latin typeface="Arial" pitchFamily="34" charset="0"/>
              <a:cs typeface="Arial" pitchFamily="34" charset="0"/>
            </a:rPr>
            <a:t>?</a:t>
          </a:r>
        </a:p>
      </dsp:txBody>
      <dsp:txXfrm>
        <a:off x="3870044" y="1178357"/>
        <a:ext cx="2212914" cy="586055"/>
      </dsp:txXfrm>
    </dsp:sp>
    <dsp:sp modelId="{931FDF08-E595-4D5E-85B7-8ED7A2CCFDB4}">
      <dsp:nvSpPr>
        <dsp:cNvPr id="0" name=""/>
        <dsp:cNvSpPr/>
      </dsp:nvSpPr>
      <dsp:spPr>
        <a:xfrm rot="19457599">
          <a:off x="934638" y="2409833"/>
          <a:ext cx="650996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650996" y="114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kern="1200">
            <a:latin typeface="Arial" pitchFamily="34" charset="0"/>
            <a:cs typeface="Arial" pitchFamily="34" charset="0"/>
          </a:endParaRPr>
        </a:p>
      </dsp:txBody>
      <dsp:txXfrm>
        <a:off x="1243862" y="2404973"/>
        <a:ext cx="32549" cy="32549"/>
      </dsp:txXfrm>
    </dsp:sp>
    <dsp:sp modelId="{91CD33F4-B2D7-462E-BC46-B1FED5AC4771}">
      <dsp:nvSpPr>
        <dsp:cNvPr id="0" name=""/>
        <dsp:cNvSpPr/>
      </dsp:nvSpPr>
      <dsp:spPr>
        <a:xfrm>
          <a:off x="1524446" y="1900888"/>
          <a:ext cx="1798745" cy="6607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>
              <a:latin typeface="Arial" pitchFamily="34" charset="0"/>
              <a:cs typeface="Arial" pitchFamily="34" charset="0"/>
            </a:rPr>
            <a:t>Уровень интеграции учебных предметов</a:t>
          </a:r>
        </a:p>
      </dsp:txBody>
      <dsp:txXfrm>
        <a:off x="1543799" y="1920241"/>
        <a:ext cx="1760039" cy="622067"/>
      </dsp:txXfrm>
    </dsp:sp>
    <dsp:sp modelId="{AF4BBCC1-8441-40AF-9E4D-FC2A49C6F76B}">
      <dsp:nvSpPr>
        <dsp:cNvPr id="0" name=""/>
        <dsp:cNvSpPr/>
      </dsp:nvSpPr>
      <dsp:spPr>
        <a:xfrm>
          <a:off x="3323192" y="2219861"/>
          <a:ext cx="528619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528619" y="114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kern="1200">
            <a:latin typeface="Arial" pitchFamily="34" charset="0"/>
            <a:cs typeface="Arial" pitchFamily="34" charset="0"/>
          </a:endParaRPr>
        </a:p>
      </dsp:txBody>
      <dsp:txXfrm>
        <a:off x="3574286" y="2218060"/>
        <a:ext cx="26430" cy="26430"/>
      </dsp:txXfrm>
    </dsp:sp>
    <dsp:sp modelId="{66B7F229-E20D-4634-B6F1-A7781E8457DA}">
      <dsp:nvSpPr>
        <dsp:cNvPr id="0" name=""/>
        <dsp:cNvSpPr/>
      </dsp:nvSpPr>
      <dsp:spPr>
        <a:xfrm>
          <a:off x="3851811" y="1900888"/>
          <a:ext cx="2249380" cy="6607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>
              <a:latin typeface="Arial" pitchFamily="34" charset="0"/>
              <a:cs typeface="Arial" pitchFamily="34" charset="0"/>
            </a:rPr>
            <a:t>?</a:t>
          </a:r>
        </a:p>
      </dsp:txBody>
      <dsp:txXfrm>
        <a:off x="3871164" y="1920241"/>
        <a:ext cx="2210674" cy="622067"/>
      </dsp:txXfrm>
    </dsp:sp>
    <dsp:sp modelId="{51E3F0D9-8201-4C8C-AEC4-FF206D2A9B7B}">
      <dsp:nvSpPr>
        <dsp:cNvPr id="0" name=""/>
        <dsp:cNvSpPr/>
      </dsp:nvSpPr>
      <dsp:spPr>
        <a:xfrm rot="2142401">
          <a:off x="934638" y="2789778"/>
          <a:ext cx="650996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650996" y="114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kern="1200">
            <a:latin typeface="Arial" pitchFamily="34" charset="0"/>
            <a:cs typeface="Arial" pitchFamily="34" charset="0"/>
          </a:endParaRPr>
        </a:p>
      </dsp:txBody>
      <dsp:txXfrm>
        <a:off x="1243862" y="2784918"/>
        <a:ext cx="32549" cy="32549"/>
      </dsp:txXfrm>
    </dsp:sp>
    <dsp:sp modelId="{11CABFEB-75E5-4DEF-AEFE-852BD45F8A3B}">
      <dsp:nvSpPr>
        <dsp:cNvPr id="0" name=""/>
        <dsp:cNvSpPr/>
      </dsp:nvSpPr>
      <dsp:spPr>
        <a:xfrm>
          <a:off x="1524446" y="2660778"/>
          <a:ext cx="1798745" cy="6607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>
              <a:latin typeface="Arial" pitchFamily="34" charset="0"/>
              <a:cs typeface="Arial" pitchFamily="34" charset="0"/>
            </a:rPr>
            <a:t>Количество участников</a:t>
          </a:r>
        </a:p>
      </dsp:txBody>
      <dsp:txXfrm>
        <a:off x="1543799" y="2680131"/>
        <a:ext cx="1760039" cy="622067"/>
      </dsp:txXfrm>
    </dsp:sp>
    <dsp:sp modelId="{05F2F99E-518D-4AEE-9729-0E4DBFE12B12}">
      <dsp:nvSpPr>
        <dsp:cNvPr id="0" name=""/>
        <dsp:cNvSpPr/>
      </dsp:nvSpPr>
      <dsp:spPr>
        <a:xfrm>
          <a:off x="3323192" y="2979751"/>
          <a:ext cx="528619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528619" y="114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kern="1200">
            <a:latin typeface="Arial" pitchFamily="34" charset="0"/>
            <a:cs typeface="Arial" pitchFamily="34" charset="0"/>
          </a:endParaRPr>
        </a:p>
      </dsp:txBody>
      <dsp:txXfrm>
        <a:off x="3574286" y="2977950"/>
        <a:ext cx="26430" cy="26430"/>
      </dsp:txXfrm>
    </dsp:sp>
    <dsp:sp modelId="{0B532648-39C9-4DDE-9352-5E26DD0D1233}">
      <dsp:nvSpPr>
        <dsp:cNvPr id="0" name=""/>
        <dsp:cNvSpPr/>
      </dsp:nvSpPr>
      <dsp:spPr>
        <a:xfrm>
          <a:off x="3851811" y="2660778"/>
          <a:ext cx="2249380" cy="6607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>
              <a:latin typeface="Arial" pitchFamily="34" charset="0"/>
              <a:cs typeface="Arial" pitchFamily="34" charset="0"/>
            </a:rPr>
            <a:t>?</a:t>
          </a:r>
        </a:p>
      </dsp:txBody>
      <dsp:txXfrm>
        <a:off x="3871164" y="2680131"/>
        <a:ext cx="2210674" cy="622067"/>
      </dsp:txXfrm>
    </dsp:sp>
    <dsp:sp modelId="{1D872F99-9295-4D47-BFB7-7B8A7F9D801F}">
      <dsp:nvSpPr>
        <dsp:cNvPr id="0" name=""/>
        <dsp:cNvSpPr/>
      </dsp:nvSpPr>
      <dsp:spPr>
        <a:xfrm rot="3907178">
          <a:off x="631913" y="3169723"/>
          <a:ext cx="1256448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1256448" y="114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kern="1200">
            <a:latin typeface="Arial" pitchFamily="34" charset="0"/>
            <a:cs typeface="Arial" pitchFamily="34" charset="0"/>
          </a:endParaRPr>
        </a:p>
      </dsp:txBody>
      <dsp:txXfrm>
        <a:off x="1228725" y="3149727"/>
        <a:ext cx="62822" cy="62822"/>
      </dsp:txXfrm>
    </dsp:sp>
    <dsp:sp modelId="{39E8C5BE-1FA3-4551-A9A7-09CD0B3C8BEA}">
      <dsp:nvSpPr>
        <dsp:cNvPr id="0" name=""/>
        <dsp:cNvSpPr/>
      </dsp:nvSpPr>
      <dsp:spPr>
        <a:xfrm>
          <a:off x="1524446" y="3420668"/>
          <a:ext cx="1798745" cy="6607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>
              <a:latin typeface="Arial" pitchFamily="34" charset="0"/>
              <a:cs typeface="Arial" pitchFamily="34" charset="0"/>
            </a:rPr>
            <a:t>Продолжительность выполнения</a:t>
          </a:r>
        </a:p>
      </dsp:txBody>
      <dsp:txXfrm>
        <a:off x="1543799" y="3440021"/>
        <a:ext cx="1760039" cy="622067"/>
      </dsp:txXfrm>
    </dsp:sp>
    <dsp:sp modelId="{8ADCE794-48A6-44CA-9CFE-8EA72B688BFE}">
      <dsp:nvSpPr>
        <dsp:cNvPr id="0" name=""/>
        <dsp:cNvSpPr/>
      </dsp:nvSpPr>
      <dsp:spPr>
        <a:xfrm>
          <a:off x="3323192" y="3739641"/>
          <a:ext cx="528619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528619" y="114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kern="1200">
            <a:latin typeface="Arial" pitchFamily="34" charset="0"/>
            <a:cs typeface="Arial" pitchFamily="34" charset="0"/>
          </a:endParaRPr>
        </a:p>
      </dsp:txBody>
      <dsp:txXfrm>
        <a:off x="3574286" y="3737840"/>
        <a:ext cx="26430" cy="26430"/>
      </dsp:txXfrm>
    </dsp:sp>
    <dsp:sp modelId="{213E8714-743B-4B59-8410-37E0A0B996CA}">
      <dsp:nvSpPr>
        <dsp:cNvPr id="0" name=""/>
        <dsp:cNvSpPr/>
      </dsp:nvSpPr>
      <dsp:spPr>
        <a:xfrm>
          <a:off x="3851811" y="3420668"/>
          <a:ext cx="2249380" cy="6607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>
              <a:latin typeface="Arial" pitchFamily="34" charset="0"/>
              <a:cs typeface="Arial" pitchFamily="34" charset="0"/>
            </a:rPr>
            <a:t>?</a:t>
          </a:r>
        </a:p>
      </dsp:txBody>
      <dsp:txXfrm>
        <a:off x="3871164" y="3440021"/>
        <a:ext cx="2210674" cy="622067"/>
      </dsp:txXfrm>
    </dsp:sp>
    <dsp:sp modelId="{5F882BB1-D7B0-4263-B046-63DBF4982C6E}">
      <dsp:nvSpPr>
        <dsp:cNvPr id="0" name=""/>
        <dsp:cNvSpPr/>
      </dsp:nvSpPr>
      <dsp:spPr>
        <a:xfrm rot="4460447">
          <a:off x="247696" y="3586490"/>
          <a:ext cx="2049434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2049434" y="114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kern="1200">
            <a:latin typeface="Arial" pitchFamily="34" charset="0"/>
            <a:cs typeface="Arial" pitchFamily="34" charset="0"/>
          </a:endParaRPr>
        </a:p>
      </dsp:txBody>
      <dsp:txXfrm>
        <a:off x="1221178" y="3546669"/>
        <a:ext cx="102471" cy="102471"/>
      </dsp:txXfrm>
    </dsp:sp>
    <dsp:sp modelId="{8BFDD941-D137-4A31-8554-573F3F39B3FD}">
      <dsp:nvSpPr>
        <dsp:cNvPr id="0" name=""/>
        <dsp:cNvSpPr/>
      </dsp:nvSpPr>
      <dsp:spPr>
        <a:xfrm>
          <a:off x="1549001" y="4254202"/>
          <a:ext cx="1798745" cy="6607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>
              <a:latin typeface="Arial" pitchFamily="34" charset="0"/>
              <a:cs typeface="Arial" pitchFamily="34" charset="0"/>
            </a:rPr>
            <a:t>Средства обучения</a:t>
          </a:r>
        </a:p>
      </dsp:txBody>
      <dsp:txXfrm>
        <a:off x="1568354" y="4273555"/>
        <a:ext cx="1760039" cy="622067"/>
      </dsp:txXfrm>
    </dsp:sp>
    <dsp:sp modelId="{3BE4EC3D-244E-4CDF-9B66-87ACC82AF60A}">
      <dsp:nvSpPr>
        <dsp:cNvPr id="0" name=""/>
        <dsp:cNvSpPr/>
      </dsp:nvSpPr>
      <dsp:spPr>
        <a:xfrm rot="21538569">
          <a:off x="3347706" y="4568641"/>
          <a:ext cx="507357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507357" y="114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kern="1200">
            <a:latin typeface="Arial" pitchFamily="34" charset="0"/>
            <a:cs typeface="Arial" pitchFamily="34" charset="0"/>
          </a:endParaRPr>
        </a:p>
      </dsp:txBody>
      <dsp:txXfrm>
        <a:off x="3588700" y="4567372"/>
        <a:ext cx="25367" cy="25367"/>
      </dsp:txXfrm>
    </dsp:sp>
    <dsp:sp modelId="{1DE2CE27-2D98-402F-B871-E5B5BBCFC4B2}">
      <dsp:nvSpPr>
        <dsp:cNvPr id="0" name=""/>
        <dsp:cNvSpPr/>
      </dsp:nvSpPr>
      <dsp:spPr>
        <a:xfrm>
          <a:off x="3855022" y="4245136"/>
          <a:ext cx="2249380" cy="6607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>
              <a:latin typeface="Arial" pitchFamily="34" charset="0"/>
              <a:cs typeface="Arial" pitchFamily="34" charset="0"/>
            </a:rPr>
            <a:t>?</a:t>
          </a:r>
        </a:p>
      </dsp:txBody>
      <dsp:txXfrm>
        <a:off x="3874375" y="4264489"/>
        <a:ext cx="2210674" cy="6220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83762-7EDE-48C4-8B70-A04CCE3ED829}">
      <dsp:nvSpPr>
        <dsp:cNvPr id="0" name=""/>
        <dsp:cNvSpPr/>
      </dsp:nvSpPr>
      <dsp:spPr>
        <a:xfrm>
          <a:off x="4486" y="1846240"/>
          <a:ext cx="628806" cy="13502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>
              <a:latin typeface="Arial" pitchFamily="34" charset="0"/>
              <a:cs typeface="Arial" pitchFamily="34" charset="0"/>
            </a:rPr>
            <a:t>Вид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000" b="0" kern="1200" dirty="0" smtClean="0">
              <a:latin typeface="Arial" pitchFamily="34" charset="0"/>
              <a:cs typeface="Arial" pitchFamily="34" charset="0"/>
            </a:rPr>
            <a:t>проекта</a:t>
          </a:r>
          <a:endParaRPr lang="ru-RU" sz="1000" b="0" kern="1200" dirty="0">
            <a:latin typeface="Arial" pitchFamily="34" charset="0"/>
            <a:cs typeface="Arial" pitchFamily="34" charset="0"/>
          </a:endParaRPr>
        </a:p>
      </dsp:txBody>
      <dsp:txXfrm>
        <a:off x="22903" y="1864657"/>
        <a:ext cx="591972" cy="1313462"/>
      </dsp:txXfrm>
    </dsp:sp>
    <dsp:sp modelId="{0277399E-792E-4A7D-9610-211740E82F25}">
      <dsp:nvSpPr>
        <dsp:cNvPr id="0" name=""/>
        <dsp:cNvSpPr/>
      </dsp:nvSpPr>
      <dsp:spPr>
        <a:xfrm rot="17132988">
          <a:off x="-5037" y="1670723"/>
          <a:ext cx="1744254" cy="20919"/>
        </a:xfrm>
        <a:custGeom>
          <a:avLst/>
          <a:gdLst/>
          <a:ahLst/>
          <a:cxnLst/>
          <a:rect l="0" t="0" r="0" b="0"/>
          <a:pathLst>
            <a:path>
              <a:moveTo>
                <a:pt x="0" y="10459"/>
              </a:moveTo>
              <a:lnTo>
                <a:pt x="1744254" y="104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kern="1200">
            <a:latin typeface="Arial" pitchFamily="34" charset="0"/>
            <a:cs typeface="Arial" pitchFamily="34" charset="0"/>
          </a:endParaRPr>
        </a:p>
      </dsp:txBody>
      <dsp:txXfrm>
        <a:off x="823482" y="1637577"/>
        <a:ext cx="87212" cy="87212"/>
      </dsp:txXfrm>
    </dsp:sp>
    <dsp:sp modelId="{B4CBA964-B890-45DF-A4FF-1AE3C134C17A}">
      <dsp:nvSpPr>
        <dsp:cNvPr id="0" name=""/>
        <dsp:cNvSpPr/>
      </dsp:nvSpPr>
      <dsp:spPr>
        <a:xfrm>
          <a:off x="1100885" y="548733"/>
          <a:ext cx="1301602" cy="584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>
              <a:latin typeface="Arial" pitchFamily="34" charset="0"/>
              <a:cs typeface="Arial" pitchFamily="34" charset="0"/>
            </a:rPr>
            <a:t>Содержание</a:t>
          </a:r>
        </a:p>
      </dsp:txBody>
      <dsp:txXfrm>
        <a:off x="1118004" y="565852"/>
        <a:ext cx="1267364" cy="550252"/>
      </dsp:txXfrm>
    </dsp:sp>
    <dsp:sp modelId="{A356F043-AF90-478E-82EF-DEA2B2D32EFE}">
      <dsp:nvSpPr>
        <dsp:cNvPr id="0" name=""/>
        <dsp:cNvSpPr/>
      </dsp:nvSpPr>
      <dsp:spPr>
        <a:xfrm>
          <a:off x="2402487" y="830518"/>
          <a:ext cx="467592" cy="20919"/>
        </a:xfrm>
        <a:custGeom>
          <a:avLst/>
          <a:gdLst/>
          <a:ahLst/>
          <a:cxnLst/>
          <a:rect l="0" t="0" r="0" b="0"/>
          <a:pathLst>
            <a:path>
              <a:moveTo>
                <a:pt x="0" y="10459"/>
              </a:moveTo>
              <a:lnTo>
                <a:pt x="467592" y="104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kern="1200">
            <a:latin typeface="Arial" pitchFamily="34" charset="0"/>
            <a:cs typeface="Arial" pitchFamily="34" charset="0"/>
          </a:endParaRPr>
        </a:p>
      </dsp:txBody>
      <dsp:txXfrm>
        <a:off x="2624593" y="829288"/>
        <a:ext cx="23379" cy="23379"/>
      </dsp:txXfrm>
    </dsp:sp>
    <dsp:sp modelId="{DC603694-B8C8-475B-BF0D-4DEB1AEFAFE1}">
      <dsp:nvSpPr>
        <dsp:cNvPr id="0" name=""/>
        <dsp:cNvSpPr/>
      </dsp:nvSpPr>
      <dsp:spPr>
        <a:xfrm>
          <a:off x="2870080" y="535155"/>
          <a:ext cx="2957288" cy="611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smtClean="0">
              <a:latin typeface="Arial" pitchFamily="34" charset="0"/>
              <a:cs typeface="Arial" pitchFamily="34" charset="0"/>
            </a:rPr>
            <a:t>Социально-педагогический	Образовательный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smtClean="0">
              <a:latin typeface="Arial" pitchFamily="34" charset="0"/>
              <a:cs typeface="Arial" pitchFamily="34" charset="0"/>
            </a:rPr>
            <a:t>Психолого-педагогический	Экологический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smtClean="0">
              <a:latin typeface="Arial" pitchFamily="34" charset="0"/>
              <a:cs typeface="Arial" pitchFamily="34" charset="0"/>
            </a:rPr>
            <a:t>Социально-экономический	Краеведческий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smtClean="0">
              <a:latin typeface="Arial" pitchFamily="34" charset="0"/>
              <a:cs typeface="Arial" pitchFamily="34" charset="0"/>
            </a:rPr>
            <a:t>Историко-географический	Комплексный</a:t>
          </a:r>
          <a:endParaRPr lang="ru-RU" sz="900" b="0" kern="1200" dirty="0">
            <a:latin typeface="Arial" pitchFamily="34" charset="0"/>
            <a:cs typeface="Arial" pitchFamily="34" charset="0"/>
          </a:endParaRPr>
        </a:p>
      </dsp:txBody>
      <dsp:txXfrm>
        <a:off x="2887994" y="553069"/>
        <a:ext cx="2921460" cy="575818"/>
      </dsp:txXfrm>
    </dsp:sp>
    <dsp:sp modelId="{A1FEB8A2-8C22-43A2-9DC6-C45900FF6C42}">
      <dsp:nvSpPr>
        <dsp:cNvPr id="0" name=""/>
        <dsp:cNvSpPr/>
      </dsp:nvSpPr>
      <dsp:spPr>
        <a:xfrm rot="17692822">
          <a:off x="311390" y="2006805"/>
          <a:ext cx="1111397" cy="20919"/>
        </a:xfrm>
        <a:custGeom>
          <a:avLst/>
          <a:gdLst/>
          <a:ahLst/>
          <a:cxnLst/>
          <a:rect l="0" t="0" r="0" b="0"/>
          <a:pathLst>
            <a:path>
              <a:moveTo>
                <a:pt x="0" y="10459"/>
              </a:moveTo>
              <a:lnTo>
                <a:pt x="1111397" y="104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kern="1200">
            <a:latin typeface="Arial" pitchFamily="34" charset="0"/>
            <a:cs typeface="Arial" pitchFamily="34" charset="0"/>
          </a:endParaRPr>
        </a:p>
      </dsp:txBody>
      <dsp:txXfrm>
        <a:off x="839304" y="1989480"/>
        <a:ext cx="55569" cy="55569"/>
      </dsp:txXfrm>
    </dsp:sp>
    <dsp:sp modelId="{93E76DFB-7BF9-435F-A63D-86CB06BC3A2B}">
      <dsp:nvSpPr>
        <dsp:cNvPr id="0" name=""/>
        <dsp:cNvSpPr/>
      </dsp:nvSpPr>
      <dsp:spPr>
        <a:xfrm>
          <a:off x="1100885" y="1220897"/>
          <a:ext cx="1301602" cy="584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>
              <a:latin typeface="Arial" pitchFamily="34" charset="0"/>
              <a:cs typeface="Arial" pitchFamily="34" charset="0"/>
            </a:rPr>
            <a:t>Способ деятельности</a:t>
          </a:r>
        </a:p>
      </dsp:txBody>
      <dsp:txXfrm>
        <a:off x="1118004" y="1238016"/>
        <a:ext cx="1267364" cy="550252"/>
      </dsp:txXfrm>
    </dsp:sp>
    <dsp:sp modelId="{7307B33F-1002-4AF0-9B06-03CDB258C03F}">
      <dsp:nvSpPr>
        <dsp:cNvPr id="0" name=""/>
        <dsp:cNvSpPr/>
      </dsp:nvSpPr>
      <dsp:spPr>
        <a:xfrm>
          <a:off x="2402487" y="1502682"/>
          <a:ext cx="467592" cy="20919"/>
        </a:xfrm>
        <a:custGeom>
          <a:avLst/>
          <a:gdLst/>
          <a:ahLst/>
          <a:cxnLst/>
          <a:rect l="0" t="0" r="0" b="0"/>
          <a:pathLst>
            <a:path>
              <a:moveTo>
                <a:pt x="0" y="10459"/>
              </a:moveTo>
              <a:lnTo>
                <a:pt x="467592" y="104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kern="1200">
            <a:latin typeface="Arial" pitchFamily="34" charset="0"/>
            <a:cs typeface="Arial" pitchFamily="34" charset="0"/>
          </a:endParaRPr>
        </a:p>
      </dsp:txBody>
      <dsp:txXfrm>
        <a:off x="2624593" y="1501452"/>
        <a:ext cx="23379" cy="23379"/>
      </dsp:txXfrm>
    </dsp:sp>
    <dsp:sp modelId="{00D3D137-3A97-4D2A-B1B8-2F249FEC9829}">
      <dsp:nvSpPr>
        <dsp:cNvPr id="0" name=""/>
        <dsp:cNvSpPr/>
      </dsp:nvSpPr>
      <dsp:spPr>
        <a:xfrm>
          <a:off x="2870080" y="1236713"/>
          <a:ext cx="2957288" cy="5528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smtClean="0">
              <a:latin typeface="Arial" pitchFamily="34" charset="0"/>
              <a:cs typeface="Arial" pitchFamily="34" charset="0"/>
            </a:rPr>
            <a:t>Информационный	Игровой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smtClean="0">
              <a:latin typeface="Arial" pitchFamily="34" charset="0"/>
              <a:cs typeface="Arial" pitchFamily="34" charset="0"/>
            </a:rPr>
            <a:t>	Творческий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smtClean="0">
              <a:latin typeface="Arial" pitchFamily="34" charset="0"/>
              <a:cs typeface="Arial" pitchFamily="34" charset="0"/>
            </a:rPr>
            <a:t>Исследовательский	Практико-ориентированный</a:t>
          </a:r>
          <a:endParaRPr lang="ru-RU" sz="900" b="0" kern="1200" dirty="0">
            <a:latin typeface="Arial" pitchFamily="34" charset="0"/>
            <a:cs typeface="Arial" pitchFamily="34" charset="0"/>
          </a:endParaRPr>
        </a:p>
      </dsp:txBody>
      <dsp:txXfrm>
        <a:off x="2886273" y="1252906"/>
        <a:ext cx="2924902" cy="520471"/>
      </dsp:txXfrm>
    </dsp:sp>
    <dsp:sp modelId="{931FDF08-E595-4D5E-85B7-8ED7A2CCFDB4}">
      <dsp:nvSpPr>
        <dsp:cNvPr id="0" name=""/>
        <dsp:cNvSpPr/>
      </dsp:nvSpPr>
      <dsp:spPr>
        <a:xfrm rot="19457599">
          <a:off x="579168" y="2342888"/>
          <a:ext cx="575841" cy="20919"/>
        </a:xfrm>
        <a:custGeom>
          <a:avLst/>
          <a:gdLst/>
          <a:ahLst/>
          <a:cxnLst/>
          <a:rect l="0" t="0" r="0" b="0"/>
          <a:pathLst>
            <a:path>
              <a:moveTo>
                <a:pt x="0" y="10459"/>
              </a:moveTo>
              <a:lnTo>
                <a:pt x="575841" y="104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kern="1200">
            <a:latin typeface="Arial" pitchFamily="34" charset="0"/>
            <a:cs typeface="Arial" pitchFamily="34" charset="0"/>
          </a:endParaRPr>
        </a:p>
      </dsp:txBody>
      <dsp:txXfrm>
        <a:off x="852693" y="2338951"/>
        <a:ext cx="28792" cy="28792"/>
      </dsp:txXfrm>
    </dsp:sp>
    <dsp:sp modelId="{91CD33F4-B2D7-462E-BC46-B1FED5AC4771}">
      <dsp:nvSpPr>
        <dsp:cNvPr id="0" name=""/>
        <dsp:cNvSpPr/>
      </dsp:nvSpPr>
      <dsp:spPr>
        <a:xfrm>
          <a:off x="1100885" y="1893061"/>
          <a:ext cx="1301602" cy="584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>
              <a:latin typeface="Arial" pitchFamily="34" charset="0"/>
              <a:cs typeface="Arial" pitchFamily="34" charset="0"/>
            </a:rPr>
            <a:t>Уровень интеграции учебных предметов</a:t>
          </a:r>
        </a:p>
      </dsp:txBody>
      <dsp:txXfrm>
        <a:off x="1118004" y="1910180"/>
        <a:ext cx="1267364" cy="550252"/>
      </dsp:txXfrm>
    </dsp:sp>
    <dsp:sp modelId="{AF4BBCC1-8441-40AF-9E4D-FC2A49C6F76B}">
      <dsp:nvSpPr>
        <dsp:cNvPr id="0" name=""/>
        <dsp:cNvSpPr/>
      </dsp:nvSpPr>
      <dsp:spPr>
        <a:xfrm>
          <a:off x="2402487" y="2174847"/>
          <a:ext cx="467592" cy="20919"/>
        </a:xfrm>
        <a:custGeom>
          <a:avLst/>
          <a:gdLst/>
          <a:ahLst/>
          <a:cxnLst/>
          <a:rect l="0" t="0" r="0" b="0"/>
          <a:pathLst>
            <a:path>
              <a:moveTo>
                <a:pt x="0" y="10459"/>
              </a:moveTo>
              <a:lnTo>
                <a:pt x="467592" y="104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kern="1200">
            <a:latin typeface="Arial" pitchFamily="34" charset="0"/>
            <a:cs typeface="Arial" pitchFamily="34" charset="0"/>
          </a:endParaRPr>
        </a:p>
      </dsp:txBody>
      <dsp:txXfrm>
        <a:off x="2624593" y="2173616"/>
        <a:ext cx="23379" cy="23379"/>
      </dsp:txXfrm>
    </dsp:sp>
    <dsp:sp modelId="{66B7F229-E20D-4634-B6F1-A7781E8457DA}">
      <dsp:nvSpPr>
        <dsp:cNvPr id="0" name=""/>
        <dsp:cNvSpPr/>
      </dsp:nvSpPr>
      <dsp:spPr>
        <a:xfrm>
          <a:off x="2870080" y="1893061"/>
          <a:ext cx="2957288" cy="584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err="1" smtClean="0">
              <a:latin typeface="Arial" pitchFamily="34" charset="0"/>
              <a:cs typeface="Arial" pitchFamily="34" charset="0"/>
            </a:rPr>
            <a:t>Монопредметный</a:t>
          </a:r>
          <a:r>
            <a:rPr lang="ru-RU" sz="900" b="0" kern="1200" dirty="0" smtClean="0">
              <a:latin typeface="Arial" pitchFamily="34" charset="0"/>
              <a:cs typeface="Arial" pitchFamily="34" charset="0"/>
            </a:rPr>
            <a:t>	</a:t>
          </a:r>
          <a:r>
            <a:rPr lang="ru-RU" sz="900" b="0" kern="1200" dirty="0" err="1" smtClean="0">
              <a:latin typeface="Arial" pitchFamily="34" charset="0"/>
              <a:cs typeface="Arial" pitchFamily="34" charset="0"/>
            </a:rPr>
            <a:t>Межпредметны</a:t>
          </a:r>
          <a:r>
            <a:rPr lang="ru-RU" sz="900" b="0" kern="1200" dirty="0" smtClean="0">
              <a:latin typeface="Arial" pitchFamily="34" charset="0"/>
              <a:cs typeface="Arial" pitchFamily="34" charset="0"/>
            </a:rPr>
            <a:t>	</a:t>
          </a:r>
          <a:r>
            <a:rPr lang="ru-RU" sz="900" b="0" kern="1200" dirty="0" err="1" smtClean="0">
              <a:latin typeface="Arial" pitchFamily="34" charset="0"/>
              <a:cs typeface="Arial" pitchFamily="34" charset="0"/>
            </a:rPr>
            <a:t>Надпредметный</a:t>
          </a:r>
          <a:endParaRPr lang="ru-RU" sz="900" b="0" kern="1200" dirty="0">
            <a:latin typeface="Arial" pitchFamily="34" charset="0"/>
            <a:cs typeface="Arial" pitchFamily="34" charset="0"/>
          </a:endParaRPr>
        </a:p>
      </dsp:txBody>
      <dsp:txXfrm>
        <a:off x="2887199" y="1910180"/>
        <a:ext cx="2923050" cy="550252"/>
      </dsp:txXfrm>
    </dsp:sp>
    <dsp:sp modelId="{51E3F0D9-8201-4C8C-AEC4-FF206D2A9B7B}">
      <dsp:nvSpPr>
        <dsp:cNvPr id="0" name=""/>
        <dsp:cNvSpPr/>
      </dsp:nvSpPr>
      <dsp:spPr>
        <a:xfrm rot="2142401">
          <a:off x="579168" y="2678970"/>
          <a:ext cx="575841" cy="20919"/>
        </a:xfrm>
        <a:custGeom>
          <a:avLst/>
          <a:gdLst/>
          <a:ahLst/>
          <a:cxnLst/>
          <a:rect l="0" t="0" r="0" b="0"/>
          <a:pathLst>
            <a:path>
              <a:moveTo>
                <a:pt x="0" y="10459"/>
              </a:moveTo>
              <a:lnTo>
                <a:pt x="575841" y="104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kern="1200">
            <a:latin typeface="Arial" pitchFamily="34" charset="0"/>
            <a:cs typeface="Arial" pitchFamily="34" charset="0"/>
          </a:endParaRPr>
        </a:p>
      </dsp:txBody>
      <dsp:txXfrm>
        <a:off x="852693" y="2675033"/>
        <a:ext cx="28792" cy="28792"/>
      </dsp:txXfrm>
    </dsp:sp>
    <dsp:sp modelId="{11CABFEB-75E5-4DEF-AEFE-852BD45F8A3B}">
      <dsp:nvSpPr>
        <dsp:cNvPr id="0" name=""/>
        <dsp:cNvSpPr/>
      </dsp:nvSpPr>
      <dsp:spPr>
        <a:xfrm>
          <a:off x="1100885" y="2565225"/>
          <a:ext cx="1301602" cy="584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>
              <a:latin typeface="Arial" pitchFamily="34" charset="0"/>
              <a:cs typeface="Arial" pitchFamily="34" charset="0"/>
            </a:rPr>
            <a:t>Количество участников</a:t>
          </a:r>
        </a:p>
      </dsp:txBody>
      <dsp:txXfrm>
        <a:off x="1118004" y="2582344"/>
        <a:ext cx="1267364" cy="550252"/>
      </dsp:txXfrm>
    </dsp:sp>
    <dsp:sp modelId="{05F2F99E-518D-4AEE-9729-0E4DBFE12B12}">
      <dsp:nvSpPr>
        <dsp:cNvPr id="0" name=""/>
        <dsp:cNvSpPr/>
      </dsp:nvSpPr>
      <dsp:spPr>
        <a:xfrm>
          <a:off x="2402487" y="2847011"/>
          <a:ext cx="467592" cy="20919"/>
        </a:xfrm>
        <a:custGeom>
          <a:avLst/>
          <a:gdLst/>
          <a:ahLst/>
          <a:cxnLst/>
          <a:rect l="0" t="0" r="0" b="0"/>
          <a:pathLst>
            <a:path>
              <a:moveTo>
                <a:pt x="0" y="10459"/>
              </a:moveTo>
              <a:lnTo>
                <a:pt x="467592" y="104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kern="1200">
            <a:latin typeface="Arial" pitchFamily="34" charset="0"/>
            <a:cs typeface="Arial" pitchFamily="34" charset="0"/>
          </a:endParaRPr>
        </a:p>
      </dsp:txBody>
      <dsp:txXfrm>
        <a:off x="2624593" y="2845781"/>
        <a:ext cx="23379" cy="23379"/>
      </dsp:txXfrm>
    </dsp:sp>
    <dsp:sp modelId="{0B532648-39C9-4DDE-9352-5E26DD0D1233}">
      <dsp:nvSpPr>
        <dsp:cNvPr id="0" name=""/>
        <dsp:cNvSpPr/>
      </dsp:nvSpPr>
      <dsp:spPr>
        <a:xfrm>
          <a:off x="2870080" y="2565225"/>
          <a:ext cx="2957288" cy="584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>
              <a:latin typeface="Arial" pitchFamily="34" charset="0"/>
              <a:cs typeface="Arial" pitchFamily="34" charset="0"/>
            </a:rPr>
            <a:t>Индивидуальный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>
              <a:latin typeface="Arial" pitchFamily="34" charset="0"/>
              <a:cs typeface="Arial" pitchFamily="34" charset="0"/>
            </a:rPr>
            <a:t>Групповой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>
              <a:latin typeface="Arial" pitchFamily="34" charset="0"/>
              <a:cs typeface="Arial" pitchFamily="34" charset="0"/>
            </a:rPr>
            <a:t>Коллективный</a:t>
          </a:r>
        </a:p>
      </dsp:txBody>
      <dsp:txXfrm>
        <a:off x="2887199" y="2582344"/>
        <a:ext cx="2923050" cy="550252"/>
      </dsp:txXfrm>
    </dsp:sp>
    <dsp:sp modelId="{1D872F99-9295-4D47-BFB7-7B8A7F9D801F}">
      <dsp:nvSpPr>
        <dsp:cNvPr id="0" name=""/>
        <dsp:cNvSpPr/>
      </dsp:nvSpPr>
      <dsp:spPr>
        <a:xfrm rot="3907178">
          <a:off x="311390" y="3015052"/>
          <a:ext cx="1111397" cy="20919"/>
        </a:xfrm>
        <a:custGeom>
          <a:avLst/>
          <a:gdLst/>
          <a:ahLst/>
          <a:cxnLst/>
          <a:rect l="0" t="0" r="0" b="0"/>
          <a:pathLst>
            <a:path>
              <a:moveTo>
                <a:pt x="0" y="10459"/>
              </a:moveTo>
              <a:lnTo>
                <a:pt x="1111397" y="104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kern="1200">
            <a:latin typeface="Arial" pitchFamily="34" charset="0"/>
            <a:cs typeface="Arial" pitchFamily="34" charset="0"/>
          </a:endParaRPr>
        </a:p>
      </dsp:txBody>
      <dsp:txXfrm>
        <a:off x="839304" y="2997727"/>
        <a:ext cx="55569" cy="55569"/>
      </dsp:txXfrm>
    </dsp:sp>
    <dsp:sp modelId="{39E8C5BE-1FA3-4551-A9A7-09CD0B3C8BEA}">
      <dsp:nvSpPr>
        <dsp:cNvPr id="0" name=""/>
        <dsp:cNvSpPr/>
      </dsp:nvSpPr>
      <dsp:spPr>
        <a:xfrm>
          <a:off x="1100885" y="3237389"/>
          <a:ext cx="1301602" cy="584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>
              <a:latin typeface="Arial" pitchFamily="34" charset="0"/>
              <a:cs typeface="Arial" pitchFamily="34" charset="0"/>
            </a:rPr>
            <a:t>Продолжительность выполнения</a:t>
          </a:r>
        </a:p>
      </dsp:txBody>
      <dsp:txXfrm>
        <a:off x="1118004" y="3254508"/>
        <a:ext cx="1267364" cy="550252"/>
      </dsp:txXfrm>
    </dsp:sp>
    <dsp:sp modelId="{8ADCE794-48A6-44CA-9CFE-8EA72B688BFE}">
      <dsp:nvSpPr>
        <dsp:cNvPr id="0" name=""/>
        <dsp:cNvSpPr/>
      </dsp:nvSpPr>
      <dsp:spPr>
        <a:xfrm>
          <a:off x="2402487" y="3519175"/>
          <a:ext cx="467592" cy="20919"/>
        </a:xfrm>
        <a:custGeom>
          <a:avLst/>
          <a:gdLst/>
          <a:ahLst/>
          <a:cxnLst/>
          <a:rect l="0" t="0" r="0" b="0"/>
          <a:pathLst>
            <a:path>
              <a:moveTo>
                <a:pt x="0" y="10459"/>
              </a:moveTo>
              <a:lnTo>
                <a:pt x="467592" y="104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kern="1200">
            <a:latin typeface="Arial" pitchFamily="34" charset="0"/>
            <a:cs typeface="Arial" pitchFamily="34" charset="0"/>
          </a:endParaRPr>
        </a:p>
      </dsp:txBody>
      <dsp:txXfrm>
        <a:off x="2624593" y="3517945"/>
        <a:ext cx="23379" cy="23379"/>
      </dsp:txXfrm>
    </dsp:sp>
    <dsp:sp modelId="{213E8714-743B-4B59-8410-37E0A0B996CA}">
      <dsp:nvSpPr>
        <dsp:cNvPr id="0" name=""/>
        <dsp:cNvSpPr/>
      </dsp:nvSpPr>
      <dsp:spPr>
        <a:xfrm>
          <a:off x="2870080" y="3237389"/>
          <a:ext cx="2957288" cy="584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err="1">
              <a:latin typeface="Arial" pitchFamily="34" charset="0"/>
              <a:cs typeface="Arial" pitchFamily="34" charset="0"/>
            </a:rPr>
            <a:t>Минипроект</a:t>
          </a:r>
          <a:r>
            <a:rPr lang="ru-RU" sz="900" b="0" kern="1200" dirty="0">
              <a:latin typeface="Arial" pitchFamily="34" charset="0"/>
              <a:cs typeface="Arial" pitchFamily="34" charset="0"/>
            </a:rPr>
            <a:t> (несколько недель)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>
              <a:latin typeface="Arial" pitchFamily="34" charset="0"/>
              <a:cs typeface="Arial" pitchFamily="34" charset="0"/>
            </a:rPr>
            <a:t>Средней продолжительности</a:t>
          </a:r>
          <a:br>
            <a:rPr lang="ru-RU" sz="900" b="0" kern="1200" dirty="0">
              <a:latin typeface="Arial" pitchFamily="34" charset="0"/>
              <a:cs typeface="Arial" pitchFamily="34" charset="0"/>
            </a:rPr>
          </a:br>
          <a:r>
            <a:rPr lang="ru-RU" sz="900" b="0" kern="1200" dirty="0">
              <a:latin typeface="Arial" pitchFamily="34" charset="0"/>
              <a:cs typeface="Arial" pitchFamily="34" charset="0"/>
            </a:rPr>
            <a:t>(несколько месяцев)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>
              <a:latin typeface="Arial" pitchFamily="34" charset="0"/>
              <a:cs typeface="Arial" pitchFamily="34" charset="0"/>
            </a:rPr>
            <a:t>Долгосрочный (в течение года)</a:t>
          </a:r>
        </a:p>
      </dsp:txBody>
      <dsp:txXfrm>
        <a:off x="2887199" y="3254508"/>
        <a:ext cx="2923050" cy="550252"/>
      </dsp:txXfrm>
    </dsp:sp>
    <dsp:sp modelId="{5F882BB1-D7B0-4263-B046-63DBF4982C6E}">
      <dsp:nvSpPr>
        <dsp:cNvPr id="0" name=""/>
        <dsp:cNvSpPr/>
      </dsp:nvSpPr>
      <dsp:spPr>
        <a:xfrm rot="4460447">
          <a:off x="-28469" y="3383705"/>
          <a:ext cx="1812837" cy="20919"/>
        </a:xfrm>
        <a:custGeom>
          <a:avLst/>
          <a:gdLst/>
          <a:ahLst/>
          <a:cxnLst/>
          <a:rect l="0" t="0" r="0" b="0"/>
          <a:pathLst>
            <a:path>
              <a:moveTo>
                <a:pt x="0" y="10459"/>
              </a:moveTo>
              <a:lnTo>
                <a:pt x="1812837" y="104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kern="1200">
            <a:latin typeface="Arial" pitchFamily="34" charset="0"/>
            <a:cs typeface="Arial" pitchFamily="34" charset="0"/>
          </a:endParaRPr>
        </a:p>
      </dsp:txBody>
      <dsp:txXfrm>
        <a:off x="832628" y="3348843"/>
        <a:ext cx="90641" cy="90641"/>
      </dsp:txXfrm>
    </dsp:sp>
    <dsp:sp modelId="{8BFDD941-D137-4A31-8554-573F3F39B3FD}">
      <dsp:nvSpPr>
        <dsp:cNvPr id="0" name=""/>
        <dsp:cNvSpPr/>
      </dsp:nvSpPr>
      <dsp:spPr>
        <a:xfrm>
          <a:off x="1122605" y="3974695"/>
          <a:ext cx="1301602" cy="584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>
              <a:latin typeface="Arial" pitchFamily="34" charset="0"/>
              <a:cs typeface="Arial" pitchFamily="34" charset="0"/>
            </a:rPr>
            <a:t>Средства обучения</a:t>
          </a:r>
        </a:p>
      </dsp:txBody>
      <dsp:txXfrm>
        <a:off x="1139724" y="3991814"/>
        <a:ext cx="1267364" cy="550252"/>
      </dsp:txXfrm>
    </dsp:sp>
    <dsp:sp modelId="{3BE4EC3D-244E-4CDF-9B66-87ACC82AF60A}">
      <dsp:nvSpPr>
        <dsp:cNvPr id="0" name=""/>
        <dsp:cNvSpPr/>
      </dsp:nvSpPr>
      <dsp:spPr>
        <a:xfrm rot="21101278">
          <a:off x="2421840" y="4223910"/>
          <a:ext cx="450606" cy="20919"/>
        </a:xfrm>
        <a:custGeom>
          <a:avLst/>
          <a:gdLst/>
          <a:ahLst/>
          <a:cxnLst/>
          <a:rect l="0" t="0" r="0" b="0"/>
          <a:pathLst>
            <a:path>
              <a:moveTo>
                <a:pt x="0" y="10459"/>
              </a:moveTo>
              <a:lnTo>
                <a:pt x="450606" y="104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kern="1200">
            <a:latin typeface="Arial" pitchFamily="34" charset="0"/>
            <a:cs typeface="Arial" pitchFamily="34" charset="0"/>
          </a:endParaRPr>
        </a:p>
      </dsp:txBody>
      <dsp:txXfrm>
        <a:off x="2635878" y="4223104"/>
        <a:ext cx="22530" cy="22530"/>
      </dsp:txXfrm>
    </dsp:sp>
    <dsp:sp modelId="{1DE2CE27-2D98-402F-B871-E5B5BBCFC4B2}">
      <dsp:nvSpPr>
        <dsp:cNvPr id="0" name=""/>
        <dsp:cNvSpPr/>
      </dsp:nvSpPr>
      <dsp:spPr>
        <a:xfrm>
          <a:off x="2870080" y="3909554"/>
          <a:ext cx="2957288" cy="584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>
              <a:latin typeface="Arial" pitchFamily="34" charset="0"/>
              <a:cs typeface="Arial" pitchFamily="34" charset="0"/>
            </a:rPr>
            <a:t>Классический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>
              <a:latin typeface="Arial" pitchFamily="34" charset="0"/>
              <a:cs typeface="Arial" pitchFamily="34" charset="0"/>
            </a:rPr>
            <a:t>Инновационный</a:t>
          </a:r>
        </a:p>
      </dsp:txBody>
      <dsp:txXfrm>
        <a:off x="2887199" y="3926673"/>
        <a:ext cx="2923050" cy="5502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11C43-7ADE-4883-BADA-DCF4100F3FFE}">
      <dsp:nvSpPr>
        <dsp:cNvPr id="0" name=""/>
        <dsp:cNvSpPr/>
      </dsp:nvSpPr>
      <dsp:spPr>
        <a:xfrm rot="10800000">
          <a:off x="1411879" y="2053"/>
          <a:ext cx="4391660" cy="1222836"/>
        </a:xfrm>
        <a:prstGeom prst="homePlate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237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Подготовительный</a:t>
          </a:r>
          <a:endParaRPr lang="ru-RU" sz="26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717588" y="2053"/>
        <a:ext cx="4085951" cy="1222836"/>
      </dsp:txXfrm>
    </dsp:sp>
    <dsp:sp modelId="{B40B7577-DD19-4DBD-95F6-F53F3E153625}">
      <dsp:nvSpPr>
        <dsp:cNvPr id="0" name=""/>
        <dsp:cNvSpPr/>
      </dsp:nvSpPr>
      <dsp:spPr>
        <a:xfrm>
          <a:off x="800460" y="2053"/>
          <a:ext cx="1222836" cy="122283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A2DE2-7EDE-4F46-890C-8328D709382C}">
      <dsp:nvSpPr>
        <dsp:cNvPr id="0" name=""/>
        <dsp:cNvSpPr/>
      </dsp:nvSpPr>
      <dsp:spPr>
        <a:xfrm rot="10800000">
          <a:off x="1411879" y="1589915"/>
          <a:ext cx="4391660" cy="1222836"/>
        </a:xfrm>
        <a:prstGeom prst="homePlate">
          <a:avLst/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237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Практический</a:t>
          </a:r>
          <a:endParaRPr lang="ru-RU" sz="2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717588" y="1589915"/>
        <a:ext cx="4085951" cy="1222836"/>
      </dsp:txXfrm>
    </dsp:sp>
    <dsp:sp modelId="{CF343D1A-12DA-4228-98A4-EBBA572BEB1C}">
      <dsp:nvSpPr>
        <dsp:cNvPr id="0" name=""/>
        <dsp:cNvSpPr/>
      </dsp:nvSpPr>
      <dsp:spPr>
        <a:xfrm>
          <a:off x="800460" y="1589915"/>
          <a:ext cx="1222836" cy="122283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CC54C4-F9D9-4B41-BA4E-94C26244FD18}">
      <dsp:nvSpPr>
        <dsp:cNvPr id="0" name=""/>
        <dsp:cNvSpPr/>
      </dsp:nvSpPr>
      <dsp:spPr>
        <a:xfrm rot="10800000">
          <a:off x="1411879" y="3177777"/>
          <a:ext cx="4391660" cy="1222836"/>
        </a:xfrm>
        <a:prstGeom prst="homePlate">
          <a:avLst/>
        </a:prstGeom>
        <a:solidFill>
          <a:srgbClr val="FFCC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237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Заключительный</a:t>
          </a:r>
          <a:endParaRPr lang="ru-RU" sz="2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717588" y="3177777"/>
        <a:ext cx="4085951" cy="1222836"/>
      </dsp:txXfrm>
    </dsp:sp>
    <dsp:sp modelId="{5F728CA3-00F5-4997-97E8-93536CECCA8D}">
      <dsp:nvSpPr>
        <dsp:cNvPr id="0" name=""/>
        <dsp:cNvSpPr/>
      </dsp:nvSpPr>
      <dsp:spPr>
        <a:xfrm>
          <a:off x="800460" y="3177777"/>
          <a:ext cx="1222836" cy="122283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25E45-1066-4311-BE12-EDDF773D2923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95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C6C12-5D18-4F8E-A013-09DC426304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88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C20914-947F-4C1C-853D-C7B6D8ADAC85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111512-3E3F-4C7E-A2D3-40122329994A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2985BD-083C-4431-908B-5156F1560452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002" y="291825"/>
            <a:ext cx="7987995" cy="4308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377940"/>
            <a:ext cx="2278380" cy="276999"/>
          </a:xfrm>
        </p:spPr>
        <p:txBody>
          <a:bodyPr/>
          <a:lstStyle/>
          <a:p>
            <a:fld id="{0156E6DD-321A-4EED-B955-D667A6AED21E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68040" y="6377940"/>
            <a:ext cx="316992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32320" y="6377940"/>
            <a:ext cx="2278380" cy="276999"/>
          </a:xfrm>
        </p:spPr>
        <p:txBody>
          <a:bodyPr/>
          <a:lstStyle/>
          <a:p>
            <a:fld id="{4624A99C-D1F6-4569-9C41-EAA6AF0447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321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1"/>
            <a:ext cx="9906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974090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8221" y="6391276"/>
            <a:ext cx="9568921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65100" y="158750"/>
            <a:ext cx="9568921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>
          <a:xfrm>
            <a:off x="495300" y="6377940"/>
            <a:ext cx="227838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B9529-2E69-4554-83FC-65086EC40D93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368040" y="6377940"/>
            <a:ext cx="316992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622800" y="6324601"/>
            <a:ext cx="660400" cy="27699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873AC5-1284-48B8-8419-36E49ABE1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9002" y="291825"/>
            <a:ext cx="7987995" cy="10077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8182" y="1741677"/>
            <a:ext cx="8677910" cy="4210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ia.ru/text/category/obrazovatelmznaya_deyatelmznostmz/" TargetMode="External"/><Relationship Id="rId2" Type="http://schemas.openxmlformats.org/officeDocument/2006/relationships/hyperlink" Target="https://pandia.ru/text/category/urochnaya_deyatelmznostmz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199" y="2514601"/>
            <a:ext cx="8455927" cy="1937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0645" algn="ctr">
              <a:lnSpc>
                <a:spcPct val="100000"/>
              </a:lnSpc>
              <a:spcBef>
                <a:spcPts val="105"/>
              </a:spcBef>
            </a:pPr>
            <a:r>
              <a:rPr lang="ru-RU" sz="32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Georgia" pitchFamily="18" charset="0"/>
              </a:rPr>
              <a:t>Основы проектной деятельности </a:t>
            </a:r>
            <a:br>
              <a:rPr lang="ru-RU" sz="32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Georgia" pitchFamily="18" charset="0"/>
              </a:rPr>
              <a:t>в школе</a:t>
            </a:r>
            <a:r>
              <a:rPr lang="ru-RU" sz="2900" spc="-10" dirty="0" smtClean="0">
                <a:solidFill>
                  <a:srgbClr val="000000"/>
                </a:solidFill>
              </a:rPr>
              <a:t/>
            </a:r>
            <a:br>
              <a:rPr lang="ru-RU" sz="2900" spc="-10" dirty="0" smtClean="0">
                <a:solidFill>
                  <a:srgbClr val="000000"/>
                </a:solidFill>
              </a:rPr>
            </a:br>
            <a:endParaRPr sz="2900" dirty="0"/>
          </a:p>
        </p:txBody>
      </p:sp>
      <p:sp>
        <p:nvSpPr>
          <p:cNvPr id="4" name="object 4"/>
          <p:cNvSpPr txBox="1"/>
          <p:nvPr/>
        </p:nvSpPr>
        <p:spPr>
          <a:xfrm>
            <a:off x="4487926" y="5894933"/>
            <a:ext cx="107188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г .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spc="-15" dirty="0" smtClean="0">
                <a:latin typeface="Calibri"/>
                <a:cs typeface="Calibri"/>
              </a:rPr>
              <a:t>Б</a:t>
            </a:r>
            <a:r>
              <a:rPr lang="ru-RU" sz="1600" b="1" spc="-15" dirty="0" err="1" smtClean="0">
                <a:latin typeface="Calibri"/>
                <a:cs typeface="Calibri"/>
              </a:rPr>
              <a:t>ратск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spc="-15" dirty="0" smtClean="0">
                <a:latin typeface="Calibri"/>
                <a:cs typeface="Calibri"/>
              </a:rPr>
              <a:t>20</a:t>
            </a:r>
            <a:r>
              <a:rPr lang="ru-RU" sz="1600" b="1" spc="-15" dirty="0" smtClean="0">
                <a:latin typeface="Calibri"/>
                <a:cs typeface="Calibri"/>
              </a:rPr>
              <a:t>20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2999" y="4267200"/>
            <a:ext cx="4075811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 err="1" smtClean="0">
                <a:solidFill>
                  <a:srgbClr val="006FC0"/>
                </a:solidFill>
                <a:latin typeface="Calibri"/>
                <a:cs typeface="Calibri"/>
              </a:rPr>
              <a:t>Леженина</a:t>
            </a:r>
            <a:r>
              <a:rPr lang="ru-RU" sz="2000" b="1" spc="-5" dirty="0" smtClean="0">
                <a:solidFill>
                  <a:srgbClr val="006FC0"/>
                </a:solidFill>
                <a:latin typeface="Calibri"/>
                <a:cs typeface="Calibri"/>
              </a:rPr>
              <a:t> Г.В., куратор проектной деятельности, учитель технологии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 err="1" smtClean="0">
                <a:solidFill>
                  <a:srgbClr val="006FC0"/>
                </a:solidFill>
                <a:latin typeface="Calibri"/>
                <a:cs typeface="Calibri"/>
              </a:rPr>
              <a:t>Горонинова</a:t>
            </a:r>
            <a:r>
              <a:rPr lang="ru-RU" sz="2000" b="1" spc="-5" dirty="0" smtClean="0">
                <a:solidFill>
                  <a:srgbClr val="006FC0"/>
                </a:solidFill>
                <a:latin typeface="Calibri"/>
                <a:cs typeface="Calibri"/>
              </a:rPr>
              <a:t> О.А., учитель английского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026" name="Picture 2" descr="D:\Перенести на Пк завуча\Рабочий стол\Эмблема без подписи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9600"/>
            <a:ext cx="168122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lide-share.ru/image/994937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1" r="17221"/>
          <a:stretch/>
        </p:blipFill>
        <p:spPr bwMode="auto">
          <a:xfrm>
            <a:off x="304800" y="152400"/>
            <a:ext cx="3402623" cy="247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002" y="291825"/>
            <a:ext cx="7987995" cy="1292662"/>
          </a:xfrm>
        </p:spPr>
        <p:txBody>
          <a:bodyPr/>
          <a:lstStyle/>
          <a:p>
            <a:r>
              <a:rPr lang="ru-RU" dirty="0" smtClean="0"/>
              <a:t>Классификация проектов по Уровню интеграции учебных предметов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708981"/>
          </a:xfrm>
        </p:spPr>
        <p:txBody>
          <a:bodyPr/>
          <a:lstStyle/>
          <a:p>
            <a:pPr lvl="0"/>
            <a:r>
              <a:rPr lang="ru-RU" b="1" dirty="0" err="1" smtClean="0"/>
              <a:t>Монопроекты</a:t>
            </a:r>
            <a:r>
              <a:rPr lang="ru-RU" b="1" dirty="0" smtClean="0"/>
              <a:t> </a:t>
            </a:r>
            <a:r>
              <a:rPr lang="ru-RU" dirty="0" smtClean="0"/>
              <a:t>реализуются, как правило, в рамках одного учебного предмета или одной области знания, хотя могут использовать информацию из других областей знаний и деятельности. </a:t>
            </a:r>
          </a:p>
          <a:p>
            <a:pPr lvl="0"/>
            <a:r>
              <a:rPr lang="ru-RU" b="1" u="sng" dirty="0" err="1" smtClean="0"/>
              <a:t>Межпредметный</a:t>
            </a:r>
            <a:r>
              <a:rPr lang="ru-RU" b="1" u="sng" dirty="0" smtClean="0"/>
              <a:t> проект</a:t>
            </a:r>
            <a:r>
              <a:rPr lang="ru-RU" dirty="0" smtClean="0"/>
              <a:t> – </a:t>
            </a:r>
            <a:r>
              <a:rPr lang="ru-RU" dirty="0" err="1" smtClean="0"/>
              <a:t>проект</a:t>
            </a:r>
            <a:r>
              <a:rPr lang="ru-RU" dirty="0" smtClean="0"/>
              <a:t>, предполагающий использование знаний по двум и более предметам. Чаще используется в качестве дополнения к </a:t>
            </a:r>
            <a:r>
              <a:rPr lang="ru-RU" u="sng" dirty="0" smtClean="0">
                <a:hlinkClick r:id="rId2" tooltip="Урочная деятельность"/>
              </a:rPr>
              <a:t>урочной деятельности</a:t>
            </a:r>
            <a:r>
              <a:rPr lang="ru-RU" dirty="0" smtClean="0"/>
              <a:t>.</a:t>
            </a:r>
          </a:p>
          <a:p>
            <a:pPr lvl="0"/>
            <a:r>
              <a:rPr lang="ru-RU" b="1" u="sng" dirty="0" err="1" smtClean="0"/>
              <a:t>Надпредметный</a:t>
            </a:r>
            <a:r>
              <a:rPr lang="ru-RU" b="1" u="sng" dirty="0" smtClean="0"/>
              <a:t> проект</a:t>
            </a:r>
            <a:r>
              <a:rPr lang="ru-RU" dirty="0" smtClean="0"/>
              <a:t> – </a:t>
            </a:r>
            <a:r>
              <a:rPr lang="ru-RU" dirty="0" err="1" smtClean="0"/>
              <a:t>внепредметный</a:t>
            </a:r>
            <a:r>
              <a:rPr lang="ru-RU" dirty="0" smtClean="0"/>
              <a:t> </a:t>
            </a:r>
            <a:r>
              <a:rPr lang="ru-RU" dirty="0" err="1" smtClean="0"/>
              <a:t>проект</a:t>
            </a:r>
            <a:r>
              <a:rPr lang="ru-RU" dirty="0" smtClean="0"/>
              <a:t>, выполняется на стыках областей знаний, выходит за рамки школьных предметов. Используется в качестве дополнения к </a:t>
            </a:r>
            <a:r>
              <a:rPr lang="ru-RU" u="sng" dirty="0" smtClean="0">
                <a:hlinkClick r:id="rId3" tooltip="Образовательная деятельность"/>
              </a:rPr>
              <a:t>учебной деятельности</a:t>
            </a:r>
            <a:r>
              <a:rPr lang="ru-RU" dirty="0" smtClean="0"/>
              <a:t>, носит характер исследования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9144000" y="1577340"/>
            <a:ext cx="266700" cy="3276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https://cdn.pixabay.com/photo/2017/05/15/08/54/question-mark-2314121_1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6764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002" y="291825"/>
            <a:ext cx="7987995" cy="861774"/>
          </a:xfrm>
        </p:spPr>
        <p:txBody>
          <a:bodyPr/>
          <a:lstStyle/>
          <a:p>
            <a:pPr algn="ctr"/>
            <a:r>
              <a:rPr lang="ru-RU" dirty="0" smtClean="0"/>
              <a:t>По содержанию проекты могут быть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344709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литературно-творческими,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естественнонаучными,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экологическими,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языковыми (лингвистическими),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     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246221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культуроведческими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спортивными,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историческими,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географическими,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музыкальными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1357298"/>
          <a:ext cx="9673861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>
          <a:xfrm>
            <a:off x="959002" y="291825"/>
            <a:ext cx="7987995" cy="861774"/>
          </a:xfrm>
        </p:spPr>
        <p:txBody>
          <a:bodyPr/>
          <a:lstStyle/>
          <a:p>
            <a:r>
              <a:rPr lang="ru-RU" dirty="0" smtClean="0"/>
              <a:t>Классификация проектов по продолжительности</a:t>
            </a:r>
            <a:br>
              <a:rPr lang="ru-RU" dirty="0" smtClean="0"/>
            </a:b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002" y="291825"/>
            <a:ext cx="7987995" cy="430887"/>
          </a:xfrm>
        </p:spPr>
        <p:txBody>
          <a:bodyPr/>
          <a:lstStyle/>
          <a:p>
            <a:pPr algn="ctr"/>
            <a:r>
              <a:rPr lang="ru-RU" dirty="0" smtClean="0"/>
              <a:t>ПРОЕКТЫ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304698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По количеству участников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Индивидуальные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 Групповые проекты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 Коллективные</a:t>
            </a:r>
            <a:endParaRPr lang="ru-RU" sz="36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2769989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По средствам обучения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  </a:t>
            </a:r>
            <a:r>
              <a:rPr lang="ru-RU" sz="3600" b="1" dirty="0" smtClean="0"/>
              <a:t>     классические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    инновационные</a:t>
            </a:r>
          </a:p>
          <a:p>
            <a:pPr algn="ctr">
              <a:buFont typeface="Arial" pitchFamily="34" charset="0"/>
              <a:buChar char="•"/>
            </a:pPr>
            <a:endParaRPr lang="ru-RU" sz="36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002" y="291825"/>
            <a:ext cx="7987995" cy="861774"/>
          </a:xfrm>
        </p:spPr>
        <p:txBody>
          <a:bodyPr/>
          <a:lstStyle/>
          <a:p>
            <a:pPr algn="ctr"/>
            <a:r>
              <a:rPr lang="ru-RU" dirty="0" smtClean="0"/>
              <a:t>Схема для классификации проектов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1900348" y="824023"/>
          <a:ext cx="6105303" cy="5209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Карточки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826998" y="1116012"/>
            <a:ext cx="2252004" cy="4625975"/>
            <a:chOff x="6684962" y="82550"/>
            <a:chExt cx="2252004" cy="462597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705600" y="614363"/>
              <a:ext cx="2209800" cy="12430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>
                  <a:latin typeface="Arial" pitchFamily="34" charset="0"/>
                  <a:cs typeface="Arial" pitchFamily="34" charset="0"/>
                </a:rPr>
                <a:t>Социально-педагогический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>
                  <a:latin typeface="Arial" pitchFamily="34" charset="0"/>
                  <a:cs typeface="Arial" pitchFamily="34" charset="0"/>
                </a:rPr>
                <a:t>Образовательный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>
                  <a:latin typeface="Arial" pitchFamily="34" charset="0"/>
                  <a:cs typeface="Arial" pitchFamily="34" charset="0"/>
                </a:rPr>
                <a:t>Психолого-педагогический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>
                  <a:latin typeface="Arial" pitchFamily="34" charset="0"/>
                  <a:cs typeface="Arial" pitchFamily="34" charset="0"/>
                </a:rPr>
                <a:t>Экологический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>
                  <a:latin typeface="Arial" pitchFamily="34" charset="0"/>
                  <a:cs typeface="Arial" pitchFamily="34" charset="0"/>
                </a:rPr>
                <a:t>Социально-экономический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>
                  <a:latin typeface="Arial" pitchFamily="34" charset="0"/>
                  <a:cs typeface="Arial" pitchFamily="34" charset="0"/>
                </a:rPr>
                <a:t>Краеведческий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>
                  <a:latin typeface="Arial" pitchFamily="34" charset="0"/>
                  <a:cs typeface="Arial" pitchFamily="34" charset="0"/>
                </a:rPr>
                <a:t>Историко-географический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>
                  <a:latin typeface="Arial" pitchFamily="34" charset="0"/>
                  <a:cs typeface="Arial" pitchFamily="34" charset="0"/>
                </a:rPr>
                <a:t>Комплексный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705600" y="1922463"/>
              <a:ext cx="2209800" cy="9429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>
                  <a:latin typeface="Arial" pitchFamily="34" charset="0"/>
                  <a:cs typeface="Arial" pitchFamily="34" charset="0"/>
                </a:rPr>
                <a:t>Информационный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>
                  <a:latin typeface="Arial" pitchFamily="34" charset="0"/>
                  <a:cs typeface="Arial" pitchFamily="34" charset="0"/>
                </a:rPr>
                <a:t>Познавательный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>
                  <a:latin typeface="Arial" pitchFamily="34" charset="0"/>
                  <a:cs typeface="Arial" pitchFamily="34" charset="0"/>
                </a:rPr>
                <a:t>Творческий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>
                  <a:latin typeface="Arial" pitchFamily="34" charset="0"/>
                  <a:cs typeface="Arial" pitchFamily="34" charset="0"/>
                </a:rPr>
                <a:t>Игровой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>
                  <a:latin typeface="Arial" pitchFamily="34" charset="0"/>
                  <a:cs typeface="Arial" pitchFamily="34" charset="0"/>
                </a:rPr>
                <a:t>Практико-ориентированный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>
                  <a:latin typeface="Arial" pitchFamily="34" charset="0"/>
                  <a:cs typeface="Arial" pitchFamily="34" charset="0"/>
                </a:rPr>
                <a:t>Исследовательский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689724" y="3616325"/>
              <a:ext cx="2247242" cy="6556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 err="1">
                  <a:latin typeface="Arial" pitchFamily="34" charset="0"/>
                  <a:cs typeface="Arial" pitchFamily="34" charset="0"/>
                </a:rPr>
                <a:t>Монопредметный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 err="1">
                  <a:latin typeface="Arial" pitchFamily="34" charset="0"/>
                  <a:cs typeface="Arial" pitchFamily="34" charset="0"/>
                </a:rPr>
                <a:t>Межпредметный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 err="1">
                  <a:latin typeface="Arial" pitchFamily="34" charset="0"/>
                  <a:cs typeface="Arial" pitchFamily="34" charset="0"/>
                </a:rPr>
                <a:t>Метапредметный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 err="1">
                  <a:latin typeface="Arial" pitchFamily="34" charset="0"/>
                  <a:cs typeface="Arial" pitchFamily="34" charset="0"/>
                </a:rPr>
                <a:t>Надпредметный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705600" y="82550"/>
              <a:ext cx="2209800" cy="46831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50" dirty="0">
                  <a:latin typeface="Arial" pitchFamily="34" charset="0"/>
                  <a:cs typeface="Arial" pitchFamily="34" charset="0"/>
                </a:rPr>
                <a:t>Индивидуальный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50" dirty="0">
                  <a:latin typeface="Arial" pitchFamily="34" charset="0"/>
                  <a:cs typeface="Arial" pitchFamily="34" charset="0"/>
                </a:rPr>
                <a:t>Групповой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50" dirty="0">
                  <a:latin typeface="Arial" pitchFamily="34" charset="0"/>
                  <a:cs typeface="Arial" pitchFamily="34" charset="0"/>
                </a:rPr>
                <a:t>Коллективный</a:t>
              </a:r>
              <a:endParaRPr lang="ru-RU" sz="105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686550" y="2936875"/>
              <a:ext cx="2241790" cy="62071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50" dirty="0" err="1">
                  <a:latin typeface="Arial" pitchFamily="34" charset="0"/>
                  <a:cs typeface="Arial" pitchFamily="34" charset="0"/>
                </a:rPr>
                <a:t>Минипроект</a:t>
              </a:r>
              <a:endParaRPr lang="ru-RU" sz="1050" dirty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50" dirty="0">
                  <a:latin typeface="Arial" pitchFamily="34" charset="0"/>
                  <a:cs typeface="Arial" pitchFamily="34" charset="0"/>
                </a:rPr>
                <a:t>Средней продолжительности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50" dirty="0">
                  <a:latin typeface="Arial" pitchFamily="34" charset="0"/>
                  <a:cs typeface="Arial" pitchFamily="34" charset="0"/>
                </a:rPr>
                <a:t>Долгосрочный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684962" y="4340225"/>
              <a:ext cx="2252003" cy="3683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50" dirty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50" dirty="0">
                  <a:latin typeface="Arial" pitchFamily="34" charset="0"/>
                  <a:cs typeface="Arial" pitchFamily="34" charset="0"/>
                </a:rPr>
                <a:t>Классический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50" dirty="0">
                  <a:latin typeface="Arial" pitchFamily="34" charset="0"/>
                  <a:cs typeface="Arial" pitchFamily="34" charset="0"/>
                </a:rPr>
                <a:t>Инновационный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/>
        </p:nvGraphicFramePr>
        <p:xfrm>
          <a:off x="2037072" y="914400"/>
          <a:ext cx="5831855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658681" y="333376"/>
            <a:ext cx="9245600" cy="430887"/>
          </a:xfrm>
        </p:spPr>
        <p:txBody>
          <a:bodyPr/>
          <a:lstStyle/>
          <a:p>
            <a:r>
              <a:rPr lang="ru-RU" altLang="ru-RU" b="1" smtClean="0">
                <a:solidFill>
                  <a:srgbClr val="000000"/>
                </a:solidFill>
              </a:rPr>
              <a:t>Реализация проектной деятельности в МБОУ «Лицей№3»</a:t>
            </a:r>
            <a:endParaRPr lang="ru-RU" altLang="ru-RU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09599" y="838199"/>
          <a:ext cx="8661799" cy="556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0598"/>
                <a:gridCol w="3056722"/>
                <a:gridCol w="4764479"/>
              </a:tblGrid>
              <a:tr h="5877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Классы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8" marR="583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Форма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(кол-во участников)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8" marR="583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Виды проекта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8" marR="58378" marT="0" marB="0"/>
                </a:tc>
              </a:tr>
              <a:tr h="4329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1-4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8" marR="583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Групповой</a:t>
                      </a:r>
                      <a:r>
                        <a:rPr lang="en-US" sz="1600" baseline="0" dirty="0" smtClean="0">
                          <a:effectLst/>
                        </a:rPr>
                        <a:t>   </a:t>
                      </a:r>
                      <a:r>
                        <a:rPr lang="ru-RU" sz="1600" dirty="0" smtClean="0">
                          <a:effectLst/>
                        </a:rPr>
                        <a:t>коллективный</a:t>
                      </a:r>
                      <a:endParaRPr lang="ru-RU" sz="1600" dirty="0">
                        <a:effectLst/>
                      </a:endParaRPr>
                    </a:p>
                  </a:txBody>
                  <a:tcPr marL="58378" marR="583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Творческие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Приключенческие(игровые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8" marR="58378" marT="0" marB="0"/>
                </a:tc>
              </a:tr>
              <a:tr h="5877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8" marR="583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Групповой</a:t>
                      </a:r>
                      <a:r>
                        <a:rPr lang="en-US" sz="1600" baseline="0" dirty="0" smtClean="0">
                          <a:effectLst/>
                        </a:rPr>
                        <a:t>    </a:t>
                      </a:r>
                      <a:r>
                        <a:rPr lang="ru-RU" sz="1600" dirty="0" smtClean="0">
                          <a:effectLst/>
                        </a:rPr>
                        <a:t>коллективный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8" marR="583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Творческие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Приключенческие</a:t>
                      </a:r>
                      <a:endParaRPr lang="ru-RU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(игровые)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8" marR="58378" marT="0" marB="0"/>
                </a:tc>
              </a:tr>
              <a:tr h="5877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8" marR="583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Групповой</a:t>
                      </a:r>
                      <a:r>
                        <a:rPr lang="en-US" sz="1600" baseline="0" dirty="0" smtClean="0">
                          <a:effectLst/>
                        </a:rPr>
                        <a:t>    </a:t>
                      </a:r>
                      <a:r>
                        <a:rPr lang="ru-RU" sz="1600" dirty="0" smtClean="0">
                          <a:effectLst/>
                        </a:rPr>
                        <a:t>коллективный</a:t>
                      </a:r>
                      <a:endParaRPr lang="ru-RU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8" marR="583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Творческие</a:t>
                      </a:r>
                      <a:r>
                        <a:rPr lang="en-US" sz="1600" baseline="0" dirty="0" smtClean="0">
                          <a:effectLst/>
                        </a:rPr>
                        <a:t>  </a:t>
                      </a:r>
                      <a:r>
                        <a:rPr lang="ru-RU" sz="1600" dirty="0" smtClean="0">
                          <a:effectLst/>
                        </a:rPr>
                        <a:t>Приключенческие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(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игровые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Информационные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8" marR="58378" marT="0" marB="0"/>
                </a:tc>
              </a:tr>
              <a:tr h="5877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8" marR="583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малые </a:t>
                      </a:r>
                      <a:r>
                        <a:rPr lang="ru-RU" sz="1600" dirty="0" smtClean="0">
                          <a:effectLst/>
                        </a:rPr>
                        <a:t>группы</a:t>
                      </a:r>
                      <a:r>
                        <a:rPr lang="en-US" sz="1600" baseline="0" dirty="0" smtClean="0">
                          <a:effectLst/>
                        </a:rPr>
                        <a:t>     </a:t>
                      </a:r>
                      <a:r>
                        <a:rPr lang="ru-RU" sz="1600" dirty="0" smtClean="0">
                          <a:effectLst/>
                        </a:rPr>
                        <a:t>(3-4 </a:t>
                      </a:r>
                      <a:r>
                        <a:rPr lang="ru-RU" sz="1600" dirty="0">
                          <a:effectLst/>
                        </a:rPr>
                        <a:t>уч</a:t>
                      </a:r>
                      <a:r>
                        <a:rPr lang="ru-RU" sz="1600" dirty="0" smtClean="0">
                          <a:effectLst/>
                        </a:rPr>
                        <a:t>.)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8" marR="583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Творческие</a:t>
                      </a:r>
                      <a:r>
                        <a:rPr lang="en-US" sz="1600" baseline="0" dirty="0" smtClean="0">
                          <a:effectLst/>
                        </a:rPr>
                        <a:t>      </a:t>
                      </a:r>
                      <a:r>
                        <a:rPr lang="ru-RU" sz="1600" dirty="0" smtClean="0">
                          <a:effectLst/>
                        </a:rPr>
                        <a:t>Информационные</a:t>
                      </a:r>
                      <a:endParaRPr lang="ru-RU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Приключенческие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(игровые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8" marR="58378" marT="0" marB="0"/>
                </a:tc>
              </a:tr>
              <a:tr h="5877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8" marR="583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парный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8" marR="583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Творческие</a:t>
                      </a:r>
                      <a:r>
                        <a:rPr lang="en-US" sz="1600" baseline="0" dirty="0" smtClean="0">
                          <a:effectLst/>
                        </a:rPr>
                        <a:t>    </a:t>
                      </a:r>
                      <a:r>
                        <a:rPr lang="ru-RU" sz="1600" dirty="0" smtClean="0">
                          <a:effectLst/>
                        </a:rPr>
                        <a:t>Информационные</a:t>
                      </a:r>
                      <a:endParaRPr lang="ru-RU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8" marR="58378" marT="0" marB="0"/>
                </a:tc>
              </a:tr>
              <a:tr h="7215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8" marR="583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индивидуальный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8" marR="583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Творческие</a:t>
                      </a:r>
                      <a:r>
                        <a:rPr lang="en-US" sz="1600" baseline="0" dirty="0" smtClean="0">
                          <a:effectLst/>
                        </a:rPr>
                        <a:t>      </a:t>
                      </a:r>
                      <a:r>
                        <a:rPr lang="ru-RU" sz="1600" dirty="0" smtClean="0">
                          <a:effectLst/>
                        </a:rPr>
                        <a:t>Информационные</a:t>
                      </a:r>
                      <a:r>
                        <a:rPr lang="en-US" sz="1600" baseline="0" dirty="0" smtClean="0">
                          <a:effectLst/>
                        </a:rPr>
                        <a:t>     </a:t>
                      </a:r>
                      <a:r>
                        <a:rPr lang="ru-RU" sz="1600" dirty="0" err="1" smtClean="0">
                          <a:effectLst/>
                        </a:rPr>
                        <a:t>Практико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– </a:t>
                      </a:r>
                      <a:r>
                        <a:rPr lang="ru-RU" sz="1600" dirty="0" smtClean="0">
                          <a:effectLst/>
                        </a:rPr>
                        <a:t>ориентированные</a:t>
                      </a:r>
                      <a:r>
                        <a:rPr lang="en-US" sz="1600" baseline="0" dirty="0" smtClean="0">
                          <a:effectLst/>
                        </a:rPr>
                        <a:t>   </a:t>
                      </a:r>
                      <a:r>
                        <a:rPr lang="ru-RU" sz="1600" dirty="0" smtClean="0">
                          <a:effectLst/>
                        </a:rPr>
                        <a:t>Исследовательские</a:t>
                      </a:r>
                      <a:endParaRPr lang="ru-RU" sz="1600" dirty="0">
                        <a:effectLst/>
                      </a:endParaRPr>
                    </a:p>
                  </a:txBody>
                  <a:tcPr marL="58378" marR="58378" marT="0" marB="0"/>
                </a:tc>
              </a:tr>
              <a:tr h="8816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8" marR="58378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индивидуальный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8" marR="583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Творческие</a:t>
                      </a:r>
                      <a:r>
                        <a:rPr lang="en-US" sz="1600" baseline="0" dirty="0" smtClean="0">
                          <a:effectLst/>
                        </a:rPr>
                        <a:t>     </a:t>
                      </a:r>
                      <a:r>
                        <a:rPr lang="ru-RU" sz="1600" dirty="0" smtClean="0">
                          <a:effectLst/>
                        </a:rPr>
                        <a:t>Информационные</a:t>
                      </a:r>
                      <a:r>
                        <a:rPr lang="en-US" sz="1600" baseline="0" dirty="0" smtClean="0">
                          <a:effectLst/>
                        </a:rPr>
                        <a:t>     </a:t>
                      </a:r>
                      <a:r>
                        <a:rPr lang="ru-RU" sz="1600" dirty="0" err="1" smtClean="0">
                          <a:effectLst/>
                        </a:rPr>
                        <a:t>Практико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– ориентированные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Исследовательские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8" marR="58378" marT="0" marB="0"/>
                </a:tc>
              </a:tr>
              <a:tr h="5877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8" marR="5837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Творческие</a:t>
                      </a:r>
                      <a:r>
                        <a:rPr lang="en-US" sz="1600" baseline="0" dirty="0" smtClean="0">
                          <a:effectLst/>
                        </a:rPr>
                        <a:t>     </a:t>
                      </a:r>
                      <a:r>
                        <a:rPr lang="ru-RU" sz="1600" dirty="0" smtClean="0">
                          <a:effectLst/>
                        </a:rPr>
                        <a:t>Информационные</a:t>
                      </a:r>
                      <a:r>
                        <a:rPr lang="en-US" sz="1600" baseline="0" dirty="0" smtClean="0">
                          <a:effectLst/>
                        </a:rPr>
                        <a:t>     </a:t>
                      </a:r>
                      <a:r>
                        <a:rPr lang="ru-RU" sz="1600" dirty="0" err="1" smtClean="0">
                          <a:effectLst/>
                        </a:rPr>
                        <a:t>Практико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– </a:t>
                      </a:r>
                      <a:r>
                        <a:rPr lang="ru-RU" sz="1600" dirty="0" smtClean="0">
                          <a:effectLst/>
                        </a:rPr>
                        <a:t>ориентированные</a:t>
                      </a:r>
                      <a:r>
                        <a:rPr lang="en-US" sz="1600" baseline="0" dirty="0" smtClean="0">
                          <a:effectLst/>
                        </a:rPr>
                        <a:t>     </a:t>
                      </a:r>
                      <a:r>
                        <a:rPr lang="ru-RU" sz="1600" dirty="0" smtClean="0">
                          <a:effectLst/>
                        </a:rPr>
                        <a:t>Исследовательские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8" marR="58378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002" y="291825"/>
            <a:ext cx="7987995" cy="430887"/>
          </a:xfrm>
        </p:spPr>
        <p:txBody>
          <a:bodyPr/>
          <a:lstStyle/>
          <a:p>
            <a:pPr algn="ctr"/>
            <a:r>
              <a:rPr lang="ru-RU" dirty="0" smtClean="0"/>
              <a:t>Этапы выполнения проекта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8182" y="1809115"/>
            <a:ext cx="8677910" cy="276999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94881119"/>
              </p:ext>
            </p:extLst>
          </p:nvPr>
        </p:nvGraphicFramePr>
        <p:xfrm>
          <a:off x="2819400" y="1761066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886200" y="167640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6200" y="2869224"/>
            <a:ext cx="5357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19047" y="52079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 descr="https://im0-tub-ru.yandex.net/i?id=27370c8234e40e76f56cacd1a50c5277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2559431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95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20288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88"/>
          <a:stretch/>
        </p:blipFill>
        <p:spPr bwMode="auto">
          <a:xfrm>
            <a:off x="4038600" y="304800"/>
            <a:ext cx="2028825" cy="585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"/>
            <a:ext cx="2038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s://avatars.mds.yandex.net/get-pdb/1639023/7c70befe-ae74-4d68-b1ae-679195c0fce6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467100"/>
            <a:ext cx="2029682" cy="266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934200" y="2967335"/>
            <a:ext cx="2362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altLang="ru-RU" dirty="0" smtClean="0"/>
              <a:t>Пояснительная записка</a:t>
            </a:r>
          </a:p>
          <a:p>
            <a:pPr marL="285750" indent="-285750">
              <a:buFont typeface="Arial" charset="0"/>
              <a:buChar char="•"/>
            </a:pPr>
            <a:r>
              <a:rPr lang="ru-RU" altLang="ru-RU" dirty="0" smtClean="0"/>
              <a:t>Презентация (защитная речь)</a:t>
            </a:r>
          </a:p>
          <a:p>
            <a:pPr marL="285750" indent="-285750">
              <a:buFont typeface="Arial" charset="0"/>
              <a:buChar char="•"/>
            </a:pPr>
            <a:r>
              <a:rPr lang="ru-RU" altLang="ru-RU" dirty="0" smtClean="0"/>
              <a:t>Продукт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9330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002" y="291825"/>
            <a:ext cx="7987995" cy="1292662"/>
          </a:xfrm>
        </p:spPr>
        <p:txBody>
          <a:bodyPr/>
          <a:lstStyle/>
          <a:p>
            <a:r>
              <a:rPr lang="ru-RU" i="1" dirty="0" smtClean="0"/>
              <a:t>"Единственный путь, ведущий к знаниям, - это деятельность".</a:t>
            </a:r>
            <a:br>
              <a:rPr lang="ru-RU" i="1" dirty="0" smtClean="0"/>
            </a:br>
            <a:r>
              <a:rPr lang="ru-RU" i="1" dirty="0" smtClean="0"/>
              <a:t>                                                                        Бернард Шоу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8182" y="1741677"/>
            <a:ext cx="8677910" cy="1107996"/>
          </a:xfrm>
        </p:spPr>
        <p:txBody>
          <a:bodyPr/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Переход на ФГОС предполагает включение в учебный план проектной деятельности в качестве самостоятельного предмета, результат аттестации по которому вносится в аттестат. </a:t>
            </a:r>
          </a:p>
          <a:p>
            <a:endParaRPr lang="ru-RU" dirty="0"/>
          </a:p>
        </p:txBody>
      </p:sp>
      <p:pic>
        <p:nvPicPr>
          <p:cNvPr id="4" name="Picture 4" descr="https://slide-share.ru/image/994937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1" r="17221"/>
          <a:stretch/>
        </p:blipFill>
        <p:spPr bwMode="auto">
          <a:xfrm>
            <a:off x="304800" y="3276600"/>
            <a:ext cx="3402623" cy="247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59002" y="291825"/>
            <a:ext cx="7987995" cy="430887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2000" y="2895600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Как </a:t>
            </a:r>
            <a:r>
              <a:rPr lang="ru-RU" sz="2400" dirty="0"/>
              <a:t>выбрать тему проекта?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/>
              <a:t>Как правильно поставить цель и определить задачи</a:t>
            </a:r>
            <a:r>
              <a:rPr lang="ru-RU" sz="2400" dirty="0" smtClean="0"/>
              <a:t>?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Как составить план работы ?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Как собрать информацию?</a:t>
            </a:r>
            <a:endParaRPr lang="ru-RU" sz="2400" dirty="0"/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/>
              <a:t>Как </a:t>
            </a:r>
            <a:r>
              <a:rPr lang="ru-RU" sz="2400" dirty="0" smtClean="0"/>
              <a:t>выполнить исследование в проекте?</a:t>
            </a:r>
          </a:p>
          <a:p>
            <a:pPr lvl="1">
              <a:lnSpc>
                <a:spcPct val="150000"/>
              </a:lnSpc>
            </a:pPr>
            <a:endParaRPr lang="ru-RU" sz="2400" dirty="0"/>
          </a:p>
        </p:txBody>
      </p:sp>
      <p:pic>
        <p:nvPicPr>
          <p:cNvPr id="6" name="Picture 2" descr="https://cdn.pixabay.com/photo/2017/05/15/08/54/question-mark-2314121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354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78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002" y="291825"/>
            <a:ext cx="7987995" cy="830997"/>
          </a:xfrm>
        </p:spPr>
        <p:txBody>
          <a:bodyPr/>
          <a:lstStyle/>
          <a:p>
            <a:r>
              <a:rPr lang="ru-RU" sz="5400" dirty="0" smtClean="0"/>
              <a:t>Рефлексия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1741677"/>
            <a:ext cx="9525000" cy="4154984"/>
          </a:xfrm>
        </p:spPr>
        <p:txBody>
          <a:bodyPr/>
          <a:lstStyle/>
          <a:p>
            <a:r>
              <a:rPr lang="ru-RU" sz="5400" dirty="0" smtClean="0"/>
              <a:t>«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sz="5400" dirty="0" smtClean="0"/>
              <a:t>» – уже знаю!</a:t>
            </a:r>
          </a:p>
          <a:p>
            <a:endParaRPr lang="ru-RU" sz="5400" dirty="0" smtClean="0"/>
          </a:p>
          <a:p>
            <a:r>
              <a:rPr lang="ru-RU" sz="5400" dirty="0" smtClean="0"/>
              <a:t>«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ru-RU" sz="5400" dirty="0" smtClean="0"/>
              <a:t>» – не понятно, есть вопросы!</a:t>
            </a:r>
          </a:p>
          <a:p>
            <a:endParaRPr lang="ru-RU" sz="5400" dirty="0" smtClean="0"/>
          </a:p>
          <a:p>
            <a:r>
              <a:rPr lang="ru-RU" sz="5400" dirty="0" smtClean="0"/>
              <a:t>«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ru-RU" sz="5400" dirty="0" smtClean="0"/>
              <a:t>» – это для меня новое!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2890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1716" y="2173985"/>
            <a:ext cx="66675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solidFill>
                  <a:srgbClr val="00AF50"/>
                </a:solidFill>
                <a:latin typeface="Calibri"/>
                <a:cs typeface="Calibri"/>
              </a:rPr>
              <a:t>Спасибо за</a:t>
            </a:r>
            <a:r>
              <a:rPr sz="5400" i="1" spc="-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5400" i="1" dirty="0">
                <a:solidFill>
                  <a:srgbClr val="00AF50"/>
                </a:solidFill>
                <a:latin typeface="Calibri"/>
                <a:cs typeface="Calibri"/>
              </a:rPr>
              <a:t>внимание!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13320" name="Picture 8" descr="https://avatars.mds.yandex.net/get-pdb/1924971/d1c522b4-e86f-428a-86ef-bfbda8dbb116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429000"/>
            <a:ext cx="26289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50520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9132191" cy="5232202"/>
          </a:xfrm>
        </p:spPr>
        <p:txBody>
          <a:bodyPr/>
          <a:lstStyle/>
          <a:p>
            <a:pPr algn="l">
              <a:buNone/>
            </a:pPr>
            <a: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Чем отличается проект от  самостоятельной творческой работы?</a:t>
            </a: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проекте предусмотрен обязательный первый шаг-обозначение проблемного поля, выявление некой потребности, которая должна быть удовлетворена в результате работы.</a:t>
            </a:r>
            <a:b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Выполнение проектного задания для школьника обязательно должно быть сопряжено с самостоятельным решением проблемы и осуществлением обоснованного выбора из ряда альтернативных вариантов с последующей рефлексией.</a:t>
            </a:r>
            <a:b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>
                <a:solidFill>
                  <a:srgbClr val="C00000"/>
                </a:solidFill>
              </a:rPr>
              <a:t> </a:t>
            </a:r>
            <a: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Чем проект отличается от реферата?</a:t>
            </a:r>
            <a:r>
              <a:rPr lang="ru-RU" sz="2000" i="1" dirty="0" smtClean="0">
                <a:solidFill>
                  <a:srgbClr val="C00000"/>
                </a:solidFill>
              </a:rPr>
              <a:t/>
            </a:r>
            <a:br>
              <a:rPr lang="ru-RU" sz="2000" i="1" dirty="0" smtClean="0">
                <a:solidFill>
                  <a:srgbClr val="C00000"/>
                </a:solidFill>
              </a:rPr>
            </a:br>
            <a:r>
              <a:rPr lang="ru-RU" sz="2000" dirty="0" smtClean="0"/>
              <a:t>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Реферат — это краткое изложение содержания книги, статьи и т. п., а также доклад с таким изложением. </a:t>
            </a:r>
            <a:b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Информационный же проект предполагает работу в структуре исследовательской деятельности.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Picture 2" descr="https://cdn.pixabay.com/photo/2017/05/15/08/54/question-mark-2314121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648200"/>
            <a:ext cx="1117368" cy="111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8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0" y="1371600"/>
            <a:ext cx="3312537" cy="229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9" y="3886200"/>
            <a:ext cx="3312537" cy="229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381000"/>
            <a:ext cx="7800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 исследовательская деятельность отличается от проектной деятельности</a:t>
            </a:r>
            <a:r>
              <a:rPr lang="ru-RU" altLang="ru-RU" sz="2800" b="1" dirty="0">
                <a:solidFill>
                  <a:srgbClr val="FF0000"/>
                </a:solidFill>
                <a:latin typeface="Corbel" pitchFamily="34" charset="0"/>
              </a:rPr>
              <a:t>?</a:t>
            </a:r>
            <a:endParaRPr lang="ru-RU" altLang="ru-RU" sz="2800" dirty="0">
              <a:latin typeface="Corbel" pitchFamily="34" charset="0"/>
            </a:endParaRPr>
          </a:p>
        </p:txBody>
      </p:sp>
      <p:graphicFrame>
        <p:nvGraphicFramePr>
          <p:cNvPr id="6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142941"/>
              </p:ext>
            </p:extLst>
          </p:nvPr>
        </p:nvGraphicFramePr>
        <p:xfrm>
          <a:off x="3581400" y="2187265"/>
          <a:ext cx="6096000" cy="4155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04800">
                <a:tc>
                  <a:txBody>
                    <a:bodyPr/>
                    <a:lstStyle/>
                    <a:p>
                      <a:pPr marL="48768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400" b="1" spc="-5" dirty="0" smtClean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spc="-5" dirty="0" err="1" smtClean="0">
                          <a:latin typeface="Calibri"/>
                          <a:cs typeface="Calibri"/>
                        </a:rPr>
                        <a:t>чебное</a:t>
                      </a:r>
                      <a:r>
                        <a:rPr sz="14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исследование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00266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400" b="1" spc="-5" dirty="0" smtClean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spc="-5" dirty="0" err="1" smtClean="0">
                          <a:latin typeface="Calibri"/>
                          <a:cs typeface="Calibri"/>
                        </a:rPr>
                        <a:t>чебный</a:t>
                      </a:r>
                      <a:r>
                        <a:rPr sz="1400" b="1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проект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Молодежный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сленг на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примере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произведений Макса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Фрая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Словарь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молодежного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сленга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на примере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произведений Макса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Фрая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</a:tr>
              <a:tr h="596575">
                <a:tc>
                  <a:txBody>
                    <a:bodyPr/>
                    <a:lstStyle/>
                    <a:p>
                      <a:pPr marL="91440" marR="17843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Эффективность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развития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ресторанного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бизнеса на примере </a:t>
                      </a:r>
                      <a:r>
                        <a:rPr sz="1400" spc="-5" dirty="0" err="1">
                          <a:latin typeface="Calibri"/>
                          <a:cs typeface="Calibri"/>
                        </a:rPr>
                        <a:t>сети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 err="1" smtClean="0">
                          <a:latin typeface="Calibri"/>
                          <a:cs typeface="Calibri"/>
                        </a:rPr>
                        <a:t>ресторанов</a:t>
                      </a:r>
                      <a:endParaRPr lang="ru-RU" sz="1400" spc="-5" dirty="0" smtClean="0">
                        <a:latin typeface="Calibri"/>
                        <a:cs typeface="Calibri"/>
                      </a:endParaRPr>
                    </a:p>
                    <a:p>
                      <a:pPr marL="91440" marR="17843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87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333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ru-RU" sz="1400" spc="-5" dirty="0" smtClean="0">
                        <a:latin typeface="Calibri"/>
                        <a:cs typeface="Calibri"/>
                      </a:endParaRPr>
                    </a:p>
                    <a:p>
                      <a:pPr marL="92075" marR="3333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spc="-5" dirty="0" err="1" smtClean="0">
                          <a:latin typeface="Calibri"/>
                          <a:cs typeface="Calibri"/>
                        </a:rPr>
                        <a:t>Разработка</a:t>
                      </a:r>
                      <a:r>
                        <a:rPr sz="14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концепции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современного  ресторана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400" spc="-5" dirty="0" smtClean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-5" dirty="0" err="1" smtClean="0">
                          <a:latin typeface="Calibri"/>
                          <a:cs typeface="Calibri"/>
                        </a:rPr>
                        <a:t>Образ</a:t>
                      </a:r>
                      <a:r>
                        <a:rPr sz="14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Петербурга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произведениях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-45" dirty="0">
                          <a:latin typeface="Calibri"/>
                          <a:cs typeface="Calibri"/>
                        </a:rPr>
                        <a:t>Гоголя,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Пушкина,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Достоевского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spc="-5" dirty="0" smtClean="0">
                          <a:latin typeface="Calibri"/>
                          <a:cs typeface="Calibri"/>
                        </a:rPr>
                        <a:t>Э</a:t>
                      </a:r>
                      <a:r>
                        <a:rPr sz="1400" spc="-5" dirty="0" err="1" smtClean="0">
                          <a:latin typeface="Calibri"/>
                          <a:cs typeface="Calibri"/>
                        </a:rPr>
                        <a:t>кскурсия</a:t>
                      </a:r>
                      <a:r>
                        <a:rPr sz="14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«Образ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Петербурга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произведениях 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Гоголя,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Пушкина,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Достоевского»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71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91440" marR="30416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ru-RU" sz="1400" spc="-5" dirty="0" smtClean="0">
                        <a:latin typeface="Calibri"/>
                        <a:cs typeface="Calibri"/>
                      </a:endParaRPr>
                    </a:p>
                    <a:p>
                      <a:pPr marL="91440" marR="30416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spc="-5" dirty="0" err="1" smtClean="0">
                          <a:latin typeface="Calibri"/>
                          <a:cs typeface="Calibri"/>
                        </a:rPr>
                        <a:t>Антропогенное</a:t>
                      </a:r>
                      <a:r>
                        <a:rPr sz="14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влияние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состояние  берегов </a:t>
                      </a:r>
                      <a:r>
                        <a:rPr sz="1400" spc="-5" dirty="0" err="1">
                          <a:latin typeface="Calibri"/>
                          <a:cs typeface="Calibri"/>
                        </a:rPr>
                        <a:t>реки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400" spc="-15" dirty="0" smtClean="0">
                          <a:latin typeface="Calibri"/>
                          <a:cs typeface="Calibri"/>
                        </a:rPr>
                        <a:t>Ангары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457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ru-RU" sz="1400" spc="-10" dirty="0" smtClean="0">
                        <a:latin typeface="Calibri"/>
                        <a:cs typeface="Calibri"/>
                      </a:endParaRPr>
                    </a:p>
                    <a:p>
                      <a:pPr marL="92075" marR="2457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spc="-10" dirty="0" err="1" smtClean="0">
                          <a:latin typeface="Calibri"/>
                          <a:cs typeface="Calibri"/>
                        </a:rPr>
                        <a:t>Рекомендации</a:t>
                      </a:r>
                      <a:r>
                        <a:rPr sz="14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снижению  антропогенного влияния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состояние  берегов </a:t>
                      </a:r>
                      <a:r>
                        <a:rPr sz="1400" spc="-5" dirty="0" err="1">
                          <a:latin typeface="Calibri"/>
                          <a:cs typeface="Calibri"/>
                        </a:rPr>
                        <a:t>реки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400" spc="-15" dirty="0" smtClean="0">
                          <a:latin typeface="Calibri"/>
                          <a:cs typeface="Calibri"/>
                        </a:rPr>
                        <a:t>Ангары</a:t>
                      </a:r>
                    </a:p>
                    <a:p>
                      <a:pPr marL="92075" marR="2457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</a:tr>
            </a:tbl>
          </a:graphicData>
        </a:graphic>
      </p:graphicFrame>
      <p:sp>
        <p:nvSpPr>
          <p:cNvPr id="7" name="object 2"/>
          <p:cNvSpPr txBox="1">
            <a:spLocks/>
          </p:cNvSpPr>
          <p:nvPr/>
        </p:nvSpPr>
        <p:spPr>
          <a:xfrm>
            <a:off x="3962400" y="1828800"/>
            <a:ext cx="502920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1800" kern="0" spc="-70" dirty="0" smtClean="0"/>
              <a:t>Темы </a:t>
            </a:r>
            <a:r>
              <a:rPr lang="ru-RU" sz="1800" kern="0" spc="-10" dirty="0" smtClean="0"/>
              <a:t>учебного исследования </a:t>
            </a:r>
            <a:r>
              <a:rPr lang="ru-RU" sz="1800" kern="0" spc="-5" dirty="0" smtClean="0"/>
              <a:t>и </a:t>
            </a:r>
            <a:r>
              <a:rPr lang="ru-RU" sz="1800" kern="0" spc="-10" dirty="0" smtClean="0"/>
              <a:t>учебного</a:t>
            </a:r>
            <a:r>
              <a:rPr lang="ru-RU" sz="1800" kern="0" spc="125" dirty="0" smtClean="0"/>
              <a:t> </a:t>
            </a:r>
            <a:r>
              <a:rPr lang="ru-RU" sz="1800" kern="0" spc="-10" dirty="0" smtClean="0"/>
              <a:t>проекта:</a:t>
            </a:r>
            <a:endParaRPr lang="ru-RU" sz="1800" kern="0" spc="-10" dirty="0"/>
          </a:p>
        </p:txBody>
      </p:sp>
      <p:pic>
        <p:nvPicPr>
          <p:cNvPr id="8" name="Picture 2" descr="https://cdn.pixabay.com/photo/2017/05/15/08/54/question-mark-2314121_1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643"/>
            <a:ext cx="1117368" cy="111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773877" y="571480"/>
            <a:ext cx="8590420" cy="4216539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</a:rPr>
              <a:t>Проект</a:t>
            </a:r>
            <a:r>
              <a:rPr lang="ru-RU" sz="3200" dirty="0" smtClean="0"/>
              <a:t> — это управляемая, ограниченная по ресурсам и срокам деятельность, направленная на достижение конкретного результата (цели) — создание определенного, уникального продукта; совокупность описаний свойств создаваемого или модифицируемого объекта, события или системы, которые подлежат реализации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095" y="500042"/>
            <a:ext cx="8822592" cy="5478423"/>
          </a:xfrm>
        </p:spPr>
        <p:txBody>
          <a:bodyPr/>
          <a:lstStyle/>
          <a:p>
            <a:pPr algn="l">
              <a:buNone/>
            </a:pPr>
            <a:r>
              <a:rPr lang="ru-RU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Что такое проект?   Проект - это 6 «П»</a:t>
            </a:r>
            <a:r>
              <a:rPr lang="ru-RU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•Проблема</a:t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•Проектирование или планирование</a:t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•Поиск информации (+ исследование) </a:t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•Продукт</a:t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•Презентация</a:t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•</a:t>
            </a:r>
            <a:r>
              <a:rPr lang="ru-RU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, в котором собраны наработанные материалы ( фото, рисунки, альбомы, макеты и др., может быть также в электронном виде).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762000"/>
            <a:ext cx="3886200" cy="430887"/>
          </a:xfrm>
        </p:spPr>
        <p:txBody>
          <a:bodyPr/>
          <a:lstStyle/>
          <a:p>
            <a:r>
              <a:rPr lang="ru-RU" dirty="0" smtClean="0"/>
              <a:t>Виды проектов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35805" y="2819400"/>
            <a:ext cx="4309110" cy="1815882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Практико-ориентированный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Исследовательский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Информационный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Творческий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Игровой или ролевой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4729224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cdn.pixabay.com/photo/2017/05/15/08/54/question-mark-2314121_1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48200"/>
            <a:ext cx="1117368" cy="111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46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4"/>
          <p:cNvSpPr>
            <a:spLocks noChangeArrowheads="1"/>
          </p:cNvSpPr>
          <p:nvPr/>
        </p:nvSpPr>
        <p:spPr bwMode="auto">
          <a:xfrm>
            <a:off x="194338" y="188913"/>
            <a:ext cx="9439936" cy="914400"/>
          </a:xfrm>
          <a:prstGeom prst="roundRect">
            <a:avLst>
              <a:gd name="adj" fmla="val 16667"/>
            </a:avLst>
          </a:prstGeom>
          <a:solidFill>
            <a:srgbClr val="7C9E9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chemeClr val="accent2"/>
                </a:solidFill>
                <a:latin typeface="Bookman Old Style" pitchFamily="18" charset="0"/>
              </a:rPr>
              <a:t>исследовательский</a:t>
            </a:r>
            <a:endParaRPr lang="ru-RU" sz="2400" b="1">
              <a:solidFill>
                <a:schemeClr val="accent2"/>
              </a:solidFill>
            </a:endParaRP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350838" y="1196975"/>
            <a:ext cx="936082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Bookman Old Style" pitchFamily="18" charset="0"/>
              </a:rPr>
              <a:t>главной целью является </a:t>
            </a:r>
          </a:p>
          <a:p>
            <a:pPr algn="ctr"/>
            <a:r>
              <a:rPr lang="ru-RU" sz="2400" b="1" dirty="0">
                <a:solidFill>
                  <a:schemeClr val="accent2"/>
                </a:solidFill>
                <a:latin typeface="Bookman Old Style" pitchFamily="18" charset="0"/>
              </a:rPr>
              <a:t>выдвижение и проверка гипотезы </a:t>
            </a:r>
            <a:r>
              <a:rPr lang="ru-RU" sz="2400" b="1" dirty="0">
                <a:latin typeface="Bookman Old Style" pitchFamily="18" charset="0"/>
              </a:rPr>
              <a:t>с использованием современных </a:t>
            </a:r>
            <a:r>
              <a:rPr lang="ru-RU" sz="2400" b="1" dirty="0">
                <a:solidFill>
                  <a:schemeClr val="accent2"/>
                </a:solidFill>
                <a:latin typeface="Bookman Old Style" pitchFamily="18" charset="0"/>
              </a:rPr>
              <a:t>научных методов</a:t>
            </a:r>
            <a:r>
              <a:rPr lang="ru-RU" sz="2400" dirty="0">
                <a:solidFill>
                  <a:schemeClr val="accent2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16388" name="AutoShape 7"/>
          <p:cNvSpPr>
            <a:spLocks noChangeArrowheads="1"/>
          </p:cNvSpPr>
          <p:nvPr/>
        </p:nvSpPr>
        <p:spPr bwMode="auto">
          <a:xfrm>
            <a:off x="1" y="2636838"/>
            <a:ext cx="9517327" cy="914400"/>
          </a:xfrm>
          <a:prstGeom prst="roundRect">
            <a:avLst>
              <a:gd name="adj" fmla="val 16667"/>
            </a:avLst>
          </a:prstGeom>
          <a:solidFill>
            <a:srgbClr val="7C9E9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 dirty="0">
                <a:solidFill>
                  <a:schemeClr val="accent2"/>
                </a:solidFill>
                <a:latin typeface="Bookman Old Style" pitchFamily="18" charset="0"/>
              </a:rPr>
              <a:t>информационный</a:t>
            </a:r>
            <a:endParaRPr lang="ru-RU" sz="9600" b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194337" y="3500439"/>
            <a:ext cx="93608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Bookman Old Style" pitchFamily="18" charset="0"/>
              </a:rPr>
              <a:t>акцент поставлен на </a:t>
            </a:r>
            <a:r>
              <a:rPr lang="ru-RU" sz="2400" b="1" dirty="0">
                <a:solidFill>
                  <a:schemeClr val="accent2"/>
                </a:solidFill>
                <a:latin typeface="Bookman Old Style" pitchFamily="18" charset="0"/>
              </a:rPr>
              <a:t>работу с информацией </a:t>
            </a:r>
          </a:p>
          <a:p>
            <a:pPr algn="ctr"/>
            <a:r>
              <a:rPr lang="ru-RU" sz="2400" b="1" dirty="0">
                <a:solidFill>
                  <a:schemeClr val="accent2"/>
                </a:solidFill>
                <a:latin typeface="Bookman Old Style" pitchFamily="18" charset="0"/>
              </a:rPr>
              <a:t>и презентацию продукта</a:t>
            </a:r>
            <a:r>
              <a:rPr lang="ru-RU" sz="2400" dirty="0">
                <a:solidFill>
                  <a:schemeClr val="accent2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16390" name="AutoShape 9"/>
          <p:cNvSpPr>
            <a:spLocks noChangeArrowheads="1"/>
          </p:cNvSpPr>
          <p:nvPr/>
        </p:nvSpPr>
        <p:spPr bwMode="auto">
          <a:xfrm>
            <a:off x="194338" y="4508501"/>
            <a:ext cx="9517327" cy="936625"/>
          </a:xfrm>
          <a:prstGeom prst="roundRect">
            <a:avLst>
              <a:gd name="adj" fmla="val 16667"/>
            </a:avLst>
          </a:prstGeom>
          <a:solidFill>
            <a:srgbClr val="7C9E9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chemeClr val="accent2"/>
                </a:solidFill>
                <a:latin typeface="Bookman Old Style" pitchFamily="18" charset="0"/>
              </a:rPr>
              <a:t>практико-ориентированный </a:t>
            </a:r>
            <a:endParaRPr lang="ru-RU" sz="4000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662120" y="5516563"/>
            <a:ext cx="889304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Bookman Old Style" pitchFamily="18" charset="0"/>
              </a:rPr>
              <a:t>нацелен на </a:t>
            </a:r>
            <a:r>
              <a:rPr lang="ru-RU" sz="2800" b="1">
                <a:solidFill>
                  <a:srgbClr val="7C9E98"/>
                </a:solidFill>
                <a:latin typeface="Bookman Old Style" pitchFamily="18" charset="0"/>
              </a:rPr>
              <a:t>решение социальной проблемы прикладного характера</a:t>
            </a:r>
            <a:r>
              <a:rPr lang="ru-RU" sz="2800" b="1">
                <a:latin typeface="Bookman Old Style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/>
          <p:cNvSpPr>
            <a:spLocks noChangeArrowheads="1"/>
          </p:cNvSpPr>
          <p:nvPr/>
        </p:nvSpPr>
        <p:spPr bwMode="auto">
          <a:xfrm>
            <a:off x="194338" y="333375"/>
            <a:ext cx="9322990" cy="914400"/>
          </a:xfrm>
          <a:prstGeom prst="roundRect">
            <a:avLst>
              <a:gd name="adj" fmla="val 16667"/>
            </a:avLst>
          </a:prstGeom>
          <a:solidFill>
            <a:srgbClr val="7C9E9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dirty="0">
                <a:solidFill>
                  <a:schemeClr val="accent2"/>
                </a:solidFill>
                <a:latin typeface="Bookman Old Style" pitchFamily="18" charset="0"/>
              </a:rPr>
              <a:t>творческий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50837" y="1412876"/>
            <a:ext cx="902546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Bookman Old Style" pitchFamily="18" charset="0"/>
              </a:rPr>
              <a:t>проект, центром которого является </a:t>
            </a:r>
          </a:p>
          <a:p>
            <a:pPr algn="ctr"/>
            <a:r>
              <a:rPr lang="ru-RU" sz="2800" b="1" dirty="0">
                <a:solidFill>
                  <a:schemeClr val="accent2"/>
                </a:solidFill>
                <a:latin typeface="Bookman Old Style" pitchFamily="18" charset="0"/>
              </a:rPr>
              <a:t>творческий проду</a:t>
            </a:r>
            <a:r>
              <a:rPr lang="ru-RU" sz="2800" b="1" dirty="0">
                <a:solidFill>
                  <a:srgbClr val="7C9E98"/>
                </a:solidFill>
                <a:latin typeface="Bookman Old Style" pitchFamily="18" charset="0"/>
              </a:rPr>
              <a:t>кт</a:t>
            </a:r>
            <a:r>
              <a:rPr lang="ru-RU" sz="2800" b="1" dirty="0">
                <a:solidFill>
                  <a:srgbClr val="419995"/>
                </a:solidFill>
                <a:latin typeface="Bookman Old Style" pitchFamily="18" charset="0"/>
              </a:rPr>
              <a:t> -</a:t>
            </a:r>
          </a:p>
          <a:p>
            <a:pPr algn="ctr"/>
            <a:r>
              <a:rPr lang="ru-RU" sz="2800" b="1" dirty="0">
                <a:latin typeface="Bookman Old Style" pitchFamily="18" charset="0"/>
              </a:rPr>
              <a:t>результат самореализации </a:t>
            </a:r>
          </a:p>
          <a:p>
            <a:pPr algn="ctr"/>
            <a:r>
              <a:rPr lang="ru-RU" sz="2800" b="1" dirty="0">
                <a:latin typeface="Bookman Old Style" pitchFamily="18" charset="0"/>
              </a:rPr>
              <a:t>участников проектной группы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94338" y="3644900"/>
            <a:ext cx="9517327" cy="914400"/>
          </a:xfrm>
          <a:prstGeom prst="roundRect">
            <a:avLst>
              <a:gd name="adj" fmla="val 16667"/>
            </a:avLst>
          </a:prstGeom>
          <a:solidFill>
            <a:srgbClr val="7C9E9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solidFill>
                  <a:schemeClr val="accent2"/>
                </a:solidFill>
                <a:latin typeface="Bookman Old Style" pitchFamily="18" charset="0"/>
              </a:rPr>
              <a:t>игровой</a:t>
            </a:r>
            <a:endParaRPr lang="ru-RU" sz="540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507340" y="4581526"/>
            <a:ext cx="86574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Bookman Old Style" pitchFamily="18" charset="0"/>
              </a:rPr>
              <a:t>изначально определены лишь </a:t>
            </a:r>
          </a:p>
          <a:p>
            <a:pPr algn="ctr"/>
            <a:r>
              <a:rPr lang="ru-RU" sz="2400" b="1" dirty="0">
                <a:latin typeface="Bookman Old Style" pitchFamily="18" charset="0"/>
              </a:rPr>
              <a:t>роли участников и правила взаимоотношений</a:t>
            </a:r>
          </a:p>
          <a:p>
            <a:pPr algn="ctr"/>
            <a:r>
              <a:rPr lang="ru-RU" sz="2400" b="1" dirty="0">
                <a:latin typeface="Bookman Old Style" pitchFamily="18" charset="0"/>
              </a:rPr>
              <a:t> между ними, тогда как </a:t>
            </a:r>
            <a:r>
              <a:rPr lang="ru-RU" sz="2400" b="1" dirty="0">
                <a:solidFill>
                  <a:schemeClr val="accent2"/>
                </a:solidFill>
                <a:latin typeface="Bookman Old Style" pitchFamily="18" charset="0"/>
              </a:rPr>
              <a:t>структура, форма </a:t>
            </a:r>
          </a:p>
          <a:p>
            <a:pPr algn="ctr"/>
            <a:r>
              <a:rPr lang="ru-RU" sz="2400" b="1" dirty="0">
                <a:solidFill>
                  <a:schemeClr val="accent2"/>
                </a:solidFill>
                <a:latin typeface="Bookman Old Style" pitchFamily="18" charset="0"/>
              </a:rPr>
              <a:t>продукта и результаты остаются открытыми</a:t>
            </a:r>
            <a:r>
              <a:rPr lang="ru-RU" dirty="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</TotalTime>
  <Words>555</Words>
  <Application>Microsoft Office PowerPoint</Application>
  <PresentationFormat>Лист A4 (210x297 мм)</PresentationFormat>
  <Paragraphs>229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Bookman Old Style</vt:lpstr>
      <vt:lpstr>Georgia</vt:lpstr>
      <vt:lpstr>Corbel</vt:lpstr>
      <vt:lpstr>Times New Roman</vt:lpstr>
      <vt:lpstr>Office Theme</vt:lpstr>
      <vt:lpstr> Основы проектной деятельности  в школе </vt:lpstr>
      <vt:lpstr>"Единственный путь, ведущий к знаниям, - это деятельность".                                                                         Бернард Шоу</vt:lpstr>
      <vt:lpstr>Чем отличается проект от  самостоятельной творческой работы?  В проекте предусмотрен обязательный первый шаг-обозначение проблемного поля, выявление некой потребности, которая должна быть удовлетворена в результате работы.  Выполнение проектного задания для школьника обязательно должно быть сопряжено с самостоятельным решением проблемы и осуществлением обоснованного выбора из ряда альтернативных вариантов с последующей рефлексией.     Чем проект отличается от реферата?  Реферат — это краткое изложение содержания книги, статьи и т. п., а также доклад с таким изложением.  Информационный же проект предполагает работу в структуре исследовательской деятельности.  </vt:lpstr>
      <vt:lpstr>Презентация PowerPoint</vt:lpstr>
      <vt:lpstr>Презентация PowerPoint</vt:lpstr>
      <vt:lpstr>Что такое проект?   Проект - это 6 «П»  •Проблема  •Проектирование или планирование  •Поиск информации (+ исследование)  •Продукт  •Презентация  •Портфолио, в котором собраны наработанные материалы ( фото, рисунки, альбомы, макеты и др., может быть также в электронном виде).</vt:lpstr>
      <vt:lpstr>Виды проектов</vt:lpstr>
      <vt:lpstr>Презентация PowerPoint</vt:lpstr>
      <vt:lpstr>Презентация PowerPoint</vt:lpstr>
      <vt:lpstr>Классификация проектов по Уровню интеграции учебных предметов </vt:lpstr>
      <vt:lpstr>По содержанию проекты могут быть  </vt:lpstr>
      <vt:lpstr>Классификация проектов по продолжительности </vt:lpstr>
      <vt:lpstr>ПРОЕКТЫ</vt:lpstr>
      <vt:lpstr>Схема для классификации проектов </vt:lpstr>
      <vt:lpstr>Карточки</vt:lpstr>
      <vt:lpstr>Презентация PowerPoint</vt:lpstr>
      <vt:lpstr>Реализация проектной деятельности в МБОУ «Лицей№3»</vt:lpstr>
      <vt:lpstr>Этапы выполнения проекта </vt:lpstr>
      <vt:lpstr>Презентация PowerPoint</vt:lpstr>
      <vt:lpstr> </vt:lpstr>
      <vt:lpstr>Рефлексия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yashina</dc:creator>
  <cp:lastModifiedBy>Кирилл</cp:lastModifiedBy>
  <cp:revision>88</cp:revision>
  <dcterms:created xsi:type="dcterms:W3CDTF">2020-01-23T01:44:52Z</dcterms:created>
  <dcterms:modified xsi:type="dcterms:W3CDTF">2021-11-25T07:32:51Z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2018-03-23T00:00:00Z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2020-01-23T00:00:00Z</vt:filetime>
  </property>
</Properties>
</file>