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0" r:id="rId2"/>
    <p:sldId id="281" r:id="rId3"/>
    <p:sldId id="269" r:id="rId4"/>
    <p:sldId id="278" r:id="rId5"/>
    <p:sldId id="271" r:id="rId6"/>
    <p:sldId id="272" r:id="rId7"/>
    <p:sldId id="274" r:id="rId8"/>
    <p:sldId id="273" r:id="rId9"/>
    <p:sldId id="264" r:id="rId10"/>
    <p:sldId id="282" r:id="rId11"/>
    <p:sldId id="27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7ECD2E-BE14-4D74-BE22-B7ED4080D61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0B9F5-93C7-44F0-9067-EF387F59FDF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8E38-CB28-454A-92E4-7369CA17533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99398B-A7D4-4653-8ED5-CDF117F4688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76746D-364C-47C8-B86B-E35199F878E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D7997-801F-46F7-B598-A64D87B28C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843E4-646C-4059-81D7-CE1EA92E72F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AEA5-84DC-4BC7-BF93-AFA53FBF865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C363-A783-48F2-9D9C-F3DC47E4653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3AA1-23AA-4D2B-A4CB-3C5ED931851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0886-AC87-44CD-AD8D-D40C4DB6B65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7ABD3-ED3E-4409-8B59-6E43628DE08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64FC-0BCE-4D61-A260-863888AB86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D0F0A5-9FB4-47B2-A680-3698DF325276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0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МБОУ СОШ №2 с. Октябрьское</a:t>
            </a:r>
            <a:br>
              <a:rPr lang="ru-RU" sz="2000" dirty="0" smtClean="0"/>
            </a:br>
            <a:r>
              <a:rPr lang="ru-RU" sz="2000" dirty="0" smtClean="0"/>
              <a:t>Пригородный район РСО-Алания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63650" cy="5071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2468" y="6054333"/>
            <a:ext cx="29394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Гегкиева</a:t>
            </a:r>
            <a:r>
              <a:rPr lang="ru-RU" dirty="0" smtClean="0"/>
              <a:t> И.Г.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5777"/>
            <a:ext cx="9144000" cy="14208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/>
            <a:r>
              <a:rPr lang="ru-RU" altLang="ru-RU" sz="2800" dirty="0" smtClean="0"/>
              <a:t>Жёлудь – это плод …</a:t>
            </a:r>
            <a:endParaRPr lang="ru-RU" altLang="ru-RU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6518"/>
            <a:ext cx="9144000" cy="56886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4000" dirty="0" smtClean="0"/>
          </a:p>
          <a:p>
            <a:pPr marL="742950" lvl="0" indent="-7429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</a:p>
          <a:p>
            <a:pPr marL="742950" lvl="0" indent="-7429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Осины</a:t>
            </a:r>
          </a:p>
          <a:p>
            <a:pPr marL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3. Дуба</a:t>
            </a:r>
            <a:endParaRPr lang="ru-RU" alt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97035" y="14127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888" y="4941168"/>
            <a:ext cx="23042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/>
            <a:r>
              <a:rPr lang="ru-RU" altLang="ru-RU" sz="2800" dirty="0" smtClean="0"/>
              <a:t>Кто из русских государей начал строить корабли?</a:t>
            </a:r>
            <a:endParaRPr lang="ru-RU" altLang="ru-RU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6518"/>
            <a:ext cx="9144000" cy="56886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4000" dirty="0" smtClean="0"/>
          </a:p>
          <a:p>
            <a:pPr marL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1. Иван грозный</a:t>
            </a:r>
          </a:p>
          <a:p>
            <a:pPr marL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2. Пётр 1</a:t>
            </a:r>
          </a:p>
          <a:p>
            <a:pPr marL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accent6">
                    <a:lumMod val="50000"/>
                  </a:schemeClr>
                </a:solidFill>
              </a:rPr>
              <a:t>3. Николай </a:t>
            </a:r>
            <a:r>
              <a:rPr lang="en-US" altLang="ru-RU" sz="4000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endParaRPr lang="ru-RU" alt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97035" y="14127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91880" y="4005064"/>
            <a:ext cx="20882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8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/>
            <a:r>
              <a:rPr lang="ru-RU" altLang="ru-RU" dirty="0"/>
              <a:t>1. </a:t>
            </a:r>
            <a:r>
              <a:rPr lang="ru-RU" altLang="ru-RU" dirty="0" smtClean="0"/>
              <a:t>Где чей дом?</a:t>
            </a:r>
            <a:endParaRPr lang="ru-RU" alt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9144000" cy="56886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4000" dirty="0" smtClean="0"/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/>
              <a:t>         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</a:rPr>
              <a:t>Белка            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Нора</a:t>
            </a: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</a:rPr>
              <a:t>         Лиса             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Берлога</a:t>
            </a: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</a:rPr>
              <a:t>         Бобёр                          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Дупло</a:t>
            </a: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</a:rPr>
              <a:t>         Медведь                       Х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атка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altLang="ru-RU" sz="4000" dirty="0" smtClean="0"/>
          </a:p>
          <a:p>
            <a:pPr>
              <a:buFont typeface="Wingdings" pitchFamily="2" charset="2"/>
              <a:buNone/>
            </a:pPr>
            <a:endParaRPr lang="ru-RU" alt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97035" y="14127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75856" y="2852936"/>
            <a:ext cx="252028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19872" y="2852936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19872" y="4725144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19872" y="3789040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/>
            <a:r>
              <a:rPr lang="ru-RU" altLang="ru-RU" sz="3600" dirty="0"/>
              <a:t>3</a:t>
            </a:r>
            <a:r>
              <a:rPr lang="ru-RU" altLang="ru-RU" sz="3600" dirty="0" smtClean="0"/>
              <a:t>. Угадай ребяток-</a:t>
            </a:r>
            <a:r>
              <a:rPr lang="ru-RU" altLang="ru-RU" sz="3600" dirty="0" err="1" smtClean="0"/>
              <a:t>зверяток</a:t>
            </a:r>
            <a:r>
              <a:rPr lang="ru-RU" altLang="ru-RU" sz="3600" dirty="0" smtClean="0"/>
              <a:t>.</a:t>
            </a:r>
            <a:endParaRPr lang="ru-RU" altLang="ru-RU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4572000" cy="56886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Лиса  … 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Белка  …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Корова  …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Кабан  …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altLang="ru-RU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1268760"/>
            <a:ext cx="4572000" cy="563231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4000" kern="0" dirty="0" smtClean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Лисёнок</a:t>
            </a:r>
          </a:p>
          <a:p>
            <a:pPr lvl="0" algn="ctr"/>
            <a:endParaRPr lang="ru-RU" sz="4000" kern="0" dirty="0">
              <a:solidFill>
                <a:srgbClr val="FFFFCC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0" algn="ctr"/>
            <a:r>
              <a:rPr lang="ru-RU" sz="4000" kern="0" dirty="0" smtClean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Бельчонок</a:t>
            </a:r>
          </a:p>
          <a:p>
            <a:pPr lvl="0" algn="ctr"/>
            <a:endParaRPr lang="ru-RU" sz="4000" kern="0" dirty="0">
              <a:solidFill>
                <a:srgbClr val="FFFFCC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0" algn="ctr"/>
            <a:r>
              <a:rPr lang="ru-RU" sz="4000" kern="0" dirty="0" smtClean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Телёнок</a:t>
            </a:r>
          </a:p>
          <a:p>
            <a:pPr lvl="0" algn="ctr"/>
            <a:endParaRPr lang="ru-RU" sz="4000" kern="0" dirty="0">
              <a:solidFill>
                <a:srgbClr val="FFFFCC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0" algn="ctr"/>
            <a:r>
              <a:rPr lang="ru-RU" sz="4000" kern="0" dirty="0" smtClean="0">
                <a:solidFill>
                  <a:srgbClr val="FFFFCC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Поросёнок</a:t>
            </a:r>
          </a:p>
          <a:p>
            <a:pPr lvl="0" algn="ctr"/>
            <a:endParaRPr lang="ru-RU" sz="4000" kern="0" dirty="0">
              <a:solidFill>
                <a:srgbClr val="FFFFCC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0" algn="ctr"/>
            <a:endParaRPr lang="ru-RU" sz="4000" kern="0" dirty="0">
              <a:solidFill>
                <a:srgbClr val="FFFFCC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06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/>
              <a:t>Тема урока:   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Жёлуди. Поделки из желудей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3956" r="38182" b="62294"/>
          <a:stretch/>
        </p:blipFill>
        <p:spPr>
          <a:xfrm>
            <a:off x="4178434" y="4221088"/>
            <a:ext cx="4376865" cy="1866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821" y="1916831"/>
            <a:ext cx="3744416" cy="1751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этот гладкий коробок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Бронзового цвета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Спрятан маленький дубок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Будущего лета.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Интересное о дубе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3520" b="45859"/>
          <a:stretch/>
        </p:blipFill>
        <p:spPr>
          <a:xfrm>
            <a:off x="0" y="1887778"/>
            <a:ext cx="5854824" cy="479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18" y="1923305"/>
            <a:ext cx="3323781" cy="475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Почему кабан такой сильный?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90569"/>
            <a:ext cx="5398039" cy="548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18" y="260648"/>
            <a:ext cx="7997321" cy="77492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 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149662" cy="4081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21904"/>
            <a:ext cx="5004048" cy="374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45" y="4579165"/>
            <a:ext cx="3346198" cy="2238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0816" y="1221904"/>
            <a:ext cx="13003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1703 - 2006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9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8469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Поделки из желудей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017887" cy="2066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420126" cy="4560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7" y="3858914"/>
            <a:ext cx="3998781" cy="29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31224" cy="77492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Поделки из желудей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05095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82" y="1556792"/>
            <a:ext cx="5096653" cy="50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Наша поделка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>
          <a:xfrm>
            <a:off x="1187624" y="1484784"/>
            <a:ext cx="6897474" cy="50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38200" indent="-838200"/>
            <a:r>
              <a:rPr lang="ru-RU" altLang="ru-RU" sz="2800" dirty="0"/>
              <a:t>2</a:t>
            </a:r>
            <a:r>
              <a:rPr lang="ru-RU" altLang="ru-RU" sz="2800" dirty="0" smtClean="0"/>
              <a:t>. Древесина дуба не гниёт потому, что</a:t>
            </a:r>
            <a:endParaRPr lang="ru-RU" altLang="ru-RU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9144000" cy="56886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dirty="0" smtClean="0"/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1. Ядовитые вещества консервируют древесину;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2. Дуб долголетнее дерево;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</a:rPr>
              <a:t>3. На дубе растут жёлуди.</a:t>
            </a: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035" y="14127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2420888"/>
            <a:ext cx="80648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3_Клен</vt:lpstr>
      <vt:lpstr>МБОУ СОШ №2 с. Октябрьское Пригородный район РСО-Алания</vt:lpstr>
      <vt:lpstr>Тема урока:        Жёлуди. Поделки из желудей</vt:lpstr>
      <vt:lpstr>Интересное о дубе</vt:lpstr>
      <vt:lpstr>Почему кабан такой сильный?</vt:lpstr>
      <vt:lpstr>Петр 1</vt:lpstr>
      <vt:lpstr>Поделки из желудей</vt:lpstr>
      <vt:lpstr>Поделки из желудей</vt:lpstr>
      <vt:lpstr>Наша поделка</vt:lpstr>
      <vt:lpstr>2. Древесина дуба не гниёт потому, что</vt:lpstr>
      <vt:lpstr>Жёлудь – это плод …</vt:lpstr>
      <vt:lpstr>Кто из русских государей начал строить корабли?</vt:lpstr>
      <vt:lpstr>1. Где чей дом?</vt:lpstr>
      <vt:lpstr>3. Угадай ребяток-зверяток.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Какие бывают растения?</dc:title>
  <dc:creator>Mama</dc:creator>
  <cp:lastModifiedBy>Windows User</cp:lastModifiedBy>
  <cp:revision>18</cp:revision>
  <dcterms:created xsi:type="dcterms:W3CDTF">2015-11-01T20:38:31Z</dcterms:created>
  <dcterms:modified xsi:type="dcterms:W3CDTF">2021-11-21T18:14:46Z</dcterms:modified>
</cp:coreProperties>
</file>