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70" r:id="rId9"/>
    <p:sldId id="277" r:id="rId10"/>
    <p:sldId id="267" r:id="rId11"/>
    <p:sldId id="278" r:id="rId12"/>
    <p:sldId id="281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1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8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7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7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4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4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2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8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1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7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0182" y="2780928"/>
            <a:ext cx="9300760" cy="1470025"/>
          </a:xfrm>
        </p:spPr>
        <p:txBody>
          <a:bodyPr>
            <a:normAutofit fontScale="90000"/>
          </a:bodyPr>
          <a:lstStyle/>
          <a:p>
            <a:r>
              <a:rPr lang="ru-RU" sz="1600" b="1" dirty="0"/>
              <a:t>ВЫПУСКНОЙ ПРОЕКТ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2700" dirty="0"/>
              <a:t>Методическая разработка учебного занятия по теме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002060"/>
                </a:solidFill>
              </a:rPr>
              <a:t>«Семейный бюджет или можно ли купить счастье?»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18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</a:t>
            </a:r>
            <a:br>
              <a:rPr lang="ru-RU" sz="18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9" y="3990292"/>
            <a:ext cx="8483044" cy="1752600"/>
          </a:xfrm>
        </p:spPr>
        <p:txBody>
          <a:bodyPr>
            <a:normAutofit/>
          </a:bodyPr>
          <a:lstStyle/>
          <a:p>
            <a:pPr marL="540385" algn="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проекта: </a:t>
            </a:r>
          </a:p>
          <a:p>
            <a:pPr marL="540385" algn="r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Андриевская Ирина Анатольевна,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начальных классов , МАОУ лицей№27</a:t>
            </a:r>
          </a:p>
          <a:p>
            <a:pPr marL="540385" algn="r">
              <a:lnSpc>
                <a:spcPct val="150000"/>
              </a:lnSpc>
            </a:pPr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Архинчеева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Дарима </a:t>
            </a:r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Александровна,учитель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начальных классов , МАОУ лицей№27</a:t>
            </a:r>
            <a:endParaRPr lang="ru-RU" sz="1400" b="1" dirty="0" smtClean="0"/>
          </a:p>
          <a:p>
            <a:pPr marL="540385" algn="r">
              <a:lnSpc>
                <a:spcPct val="150000"/>
              </a:lnSpc>
              <a:spcAft>
                <a:spcPts val="0"/>
              </a:spcAft>
            </a:pPr>
            <a:endParaRPr lang="ru-RU" sz="1400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71" y="322463"/>
            <a:ext cx="940342" cy="93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87" y="342030"/>
            <a:ext cx="1152128" cy="85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7601"/>
            <a:ext cx="2472313" cy="9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137951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институт управления – филиал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межрегиональный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центр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финансовой грамотности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общего и среднего профессионального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0109" y="6237312"/>
            <a:ext cx="1212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Улан-Удэ,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iV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Работа с кейсами:  «Бюджет семей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Ивановых,Петровых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,Сидоровых»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8219256" cy="1872208"/>
          </a:xfrm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Распределение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доходов и расходов. Подсчёт оставшихся денежных средств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lvl="0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7312868" cy="318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57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iV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Работа с кейсами:  «Бюджет семей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Ивановых,Петровых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,Сидоровых»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8219256" cy="1872208"/>
          </a:xfrm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Обсуждение возможных вариантов покупок из статьи «Счастье»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покупок «Счастье».</a:t>
            </a:r>
          </a:p>
          <a:p>
            <a:pPr lvl="0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0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Если счастье не ставить в зависимость от материальных благ, если видеть главную ценность дома в теплых, сердечных отношениях, то они окажутся важнее любых приобретений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4104456" cy="259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25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71" y="322463"/>
            <a:ext cx="940342" cy="93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87" y="342030"/>
            <a:ext cx="1152128" cy="85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7601"/>
            <a:ext cx="2472313" cy="9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575376" cy="914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методической разработки учебного занятия в по теме: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бюджет или можно ли купить счастье?»</a:t>
            </a:r>
            <a:br>
              <a:rPr lang="ru-RU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методические рекомендации по разделу «Семейный бюджет»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Сконструировать модель мини-проекта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технологическую карту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ресурсы для проведения занятия.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47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методической разработки: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1.Общая характеристика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74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Методическая характеристика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23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познавательные:</a:t>
            </a:r>
          </a:p>
          <a:p>
            <a:pPr>
              <a:spcAft>
                <a:spcPts val="800"/>
              </a:spcAft>
            </a:pPr>
            <a:r>
              <a:rPr lang="ru-RU" sz="2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различных способов поиска, сбора, обработки, анализа и представления информации;</a:t>
            </a:r>
          </a:p>
          <a:p>
            <a:pPr>
              <a:spcAft>
                <a:spcPts val="800"/>
              </a:spcAft>
            </a:pPr>
            <a:r>
              <a:rPr lang="ru-RU" sz="2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овладение логическими действиями сравнения, обобщения, построения рассуждений.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регулятивные: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цели своих действий;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простых планов с помощью модератора;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познавательной инициативы;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правильности выполнения действий;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адекватное восприятие предложений товарищей.</a:t>
            </a: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38035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4345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коммуникативные:</a:t>
            </a:r>
          </a:p>
          <a:p>
            <a:pPr lvl="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слушать собеседника и вести диалог;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договариваться о распределении функций и ролей совместной деятельности; осуществлять взаимный контроль в совместной деятельности, адекватно оценивать собственное поведение и поведение окружающих.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роли денег в семье и обществе;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элементарных проблем в области семейных финансов и путей их решения;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элементарных финансовых расчётов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1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сотрудничестве;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технология;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</a:t>
            </a:r>
            <a:endParaRPr lang="ru-RU" dirty="0"/>
          </a:p>
          <a:p>
            <a:pPr lvl="0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2177" y="3829109"/>
            <a:ext cx="2987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365104"/>
            <a:ext cx="31683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кейс-метод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3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145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приложений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</a:rPr>
              <a:t>II. Целеполагание Формулирование темы урока, постановка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цели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бюджет или можно ли купить счастье»</a:t>
            </a:r>
            <a:b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2052" name="Picture 4" descr="https://bagiraclub.ru/images/bagiraclub/2016/08/ekonomiya-v-semi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1" y="3523606"/>
            <a:ext cx="2181292" cy="13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yslide.ru/documents_4/2cd56d7da26fa27cca19e4a00d797a0c/img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23187" r="11404" b="10147"/>
          <a:stretch/>
        </p:blipFill>
        <p:spPr bwMode="auto">
          <a:xfrm>
            <a:off x="2051720" y="4541848"/>
            <a:ext cx="2219378" cy="14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s04.infourok.ru/uploads/ex/0401/0002af98-a8ef856a/img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2"/>
          <a:stretch/>
        </p:blipFill>
        <p:spPr bwMode="auto">
          <a:xfrm>
            <a:off x="6336270" y="3510289"/>
            <a:ext cx="2376115" cy="138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fsd.kopilkaurokov.ru/up/html/2020/06/22/k_5ef07d486c29b/img_user_file_5ef07d4a0c4fe_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6" t="10421" r="14703"/>
          <a:stretch/>
        </p:blipFill>
        <p:spPr bwMode="auto">
          <a:xfrm>
            <a:off x="446492" y="1986090"/>
            <a:ext cx="1914311" cy="13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ds05.infourok.ru/uploads/ex/12dd/0004318c-8849061e/3/img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t="19984" r="7591" b="8130"/>
          <a:stretch/>
        </p:blipFill>
        <p:spPr bwMode="auto">
          <a:xfrm>
            <a:off x="6444208" y="1986090"/>
            <a:ext cx="21602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fs00.infourok.ru/images/doc/275/280892/img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t="21776" r="29958" b="6301"/>
          <a:stretch/>
        </p:blipFill>
        <p:spPr bwMode="auto">
          <a:xfrm>
            <a:off x="4497072" y="4477548"/>
            <a:ext cx="2351210" cy="153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avatars.mds.yandex.net/get-zen_doc/4421565/pub_608f9a57a38d215d4e6413a9_608f9c28b8e935293cbb0f67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09" y="2150080"/>
            <a:ext cx="2391768" cy="23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788" b="59798"/>
          <a:stretch/>
        </p:blipFill>
        <p:spPr bwMode="auto">
          <a:xfrm>
            <a:off x="3280909" y="5958959"/>
            <a:ext cx="2508441" cy="7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422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41763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III.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Изучение нового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материала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Работа с текстом 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Изучение </a:t>
            </a:r>
            <a:r>
              <a:rPr lang="ru-RU" sz="2400" b="1" i="1" dirty="0">
                <a:solidFill>
                  <a:srgbClr val="002060"/>
                </a:solidFill>
              </a:rPr>
              <a:t>понятий, связанных с планирование семейного бюджета осуществляется по заготовленным справочным материалам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/>
            </a:r>
            <a:br>
              <a:rPr lang="ru-RU" sz="2800" b="1" i="1" dirty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s://sun9-4.userapi.com/impg/GnPaE9-5JyBxE3WLfq8RZo0iS5qUke1c_e-T4Q/Hhc7Bsb1DpE.jpg?size=603x604&amp;quality=96&amp;sign=5f099ac5f4b881f92a7ce90e9dd70739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6" t="2795" b="2322"/>
          <a:stretch/>
        </p:blipFill>
        <p:spPr bwMode="auto">
          <a:xfrm>
            <a:off x="3347865" y="1772816"/>
            <a:ext cx="20882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69" y="4191005"/>
            <a:ext cx="6131024" cy="266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54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269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ВЫПУСКНОЙ ПРОЕКТ   Методическая разработка учебного занятия по теме  «Семейный бюджет или можно ли купить счастье?»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Описание приложений II. Целеполагание Формулирование темы урока, постановка цели «Семейный бюджет или можно ли купить счастье»    </vt:lpstr>
      <vt:lpstr>   III. Изучение нового материала Работа с текстом   Изучение понятий, связанных с планирование семейного бюджета осуществляется по заготовленным справочным материалам  </vt:lpstr>
      <vt:lpstr>iV.Работа с кейсами:  «Бюджет семей Ивановых,Петровых ,Сидоровых»</vt:lpstr>
      <vt:lpstr>iV.Работа с кейсами:  «Бюджет семей Ивановых,Петровых ,Сидоровых»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17</cp:revision>
  <dcterms:created xsi:type="dcterms:W3CDTF">2021-10-13T16:39:39Z</dcterms:created>
  <dcterms:modified xsi:type="dcterms:W3CDTF">2021-10-14T01:30:17Z</dcterms:modified>
</cp:coreProperties>
</file>