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71" r:id="rId7"/>
    <p:sldId id="263" r:id="rId8"/>
    <p:sldId id="261" r:id="rId9"/>
    <p:sldId id="262" r:id="rId10"/>
    <p:sldId id="264" r:id="rId11"/>
    <p:sldId id="266" r:id="rId12"/>
    <p:sldId id="278" r:id="rId13"/>
    <p:sldId id="265" r:id="rId14"/>
    <p:sldId id="267" r:id="rId15"/>
    <p:sldId id="279" r:id="rId16"/>
    <p:sldId id="280" r:id="rId17"/>
    <p:sldId id="281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5362" autoAdjust="0"/>
  </p:normalViewPr>
  <p:slideViewPr>
    <p:cSldViewPr>
      <p:cViewPr varScale="1">
        <p:scale>
          <a:sx n="95" d="100"/>
          <a:sy n="95" d="100"/>
        </p:scale>
        <p:origin x="8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41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7C319-5C11-43E8-BDA3-4C262C3E5EDA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FFC3C-3D93-4E7C-861C-6A23BE6E661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FFC3C-3D93-4E7C-861C-6A23BE6E6611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A5D0EE-34F1-425E-961E-02B485D62607}" type="datetimeFigureOut">
              <a:rPr lang="ru-RU" smtClean="0"/>
              <a:pPr/>
              <a:t>24.12.2020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F8DB808-E95E-4CE3-BB09-775110EC2CD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123\&#1056;&#1072;&#1073;&#1086;&#1095;&#1080;&#1081;%20&#1089;&#1090;&#1086;&#1083;\&#1087;&#1088;&#1077;&#1079;&#1077;&#1085;&#1090;&#1072;&#1094;&#1080;&#1103;\&#1053;&#1080;&#1082;&#1086;&#1083;&#1072;&#1081;%20&#1086;&#1079;&#1077;&#1088;&#1086;&#1074;.wmv" TargetMode="External"/><Relationship Id="rId4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681524"/>
          </a:xfrm>
        </p:spPr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Смирнова Ольга Васильевна,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учитель русского языка и литературы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Урок развития речи в 8 классе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D:\Мои рисунки\ozerov-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64088" y="476672"/>
            <a:ext cx="3481987" cy="5715000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1484784"/>
            <a:ext cx="4474840" cy="4968552"/>
          </a:xfrm>
        </p:spPr>
        <p:txBody>
          <a:bodyPr>
            <a:normAutofit fontScale="92500" lnSpcReduction="20000"/>
          </a:bodyPr>
          <a:lstStyle/>
          <a:p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детских лет профессионально занимался теннисом. 45-кратный чемпион СССР по теннису (считая победы во всех разрядах). В 1946-1975 гг. — артист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МХАТа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1950-1991 гг. — комментатор Всесоюзного радио и ЦТ. В 1992-1996 гг. — председатель спортивного общества «Спартак». Сыграл спортивного комментатора в фильмах «Хоккеисты» (1964), «Ход белой королевы» (1972), «Веселое сновидение, или Смех и слезы» (1976) и др. Автор книг «Репортаж о репортаже» (1976) и «Всю жизнь за Синей птицей» (1995)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4546848" cy="136815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Николай Николаевич Озеров</a:t>
            </a:r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524328" y="6381328"/>
            <a:ext cx="47435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Мои рисунки\ozerov_15_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76056" y="1772816"/>
            <a:ext cx="3240360" cy="3168352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268761"/>
            <a:ext cx="4258816" cy="4536504"/>
          </a:xfrm>
        </p:spPr>
        <p:txBody>
          <a:bodyPr>
            <a:normAutofit fontScale="77500" lnSpcReduction="20000"/>
          </a:bodyPr>
          <a:lstStyle/>
          <a:p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Вел репортажи из 49 стран по различным видам спорта, в том числе – с 17-ти зимних и летних Олимпийских игр (1952-92), 9-ти чемпионатов мира по футболу (1958-90), 30-ти чемпионатов мира по хоккею (1954-83) </a:t>
            </a:r>
            <a:b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9256" cy="99571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Спортивный комментатор Николай Озеров</a:t>
            </a:r>
          </a:p>
        </p:txBody>
      </p:sp>
    </p:spTree>
  </p:cSld>
  <p:clrMapOvr>
    <a:masterClrMapping/>
  </p:clrMapOvr>
  <p:transition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Николай озеров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836712"/>
            <a:ext cx="6984776" cy="5184576"/>
          </a:xfrm>
          <a:prstGeom prst="rect">
            <a:avLst/>
          </a:prstGeom>
        </p:spPr>
      </p:pic>
      <p:sp>
        <p:nvSpPr>
          <p:cNvPr id="4" name="Стрелка влево 3">
            <a:hlinkClick r:id="rId4" action="ppaction://hlinksldjump"/>
          </p:cNvPr>
          <p:cNvSpPr/>
          <p:nvPr/>
        </p:nvSpPr>
        <p:spPr>
          <a:xfrm>
            <a:off x="8028384" y="6021288"/>
            <a:ext cx="432048" cy="432048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i="1" dirty="0">
                <a:latin typeface="Arial" pitchFamily="34" charset="0"/>
                <a:cs typeface="Arial" pitchFamily="34" charset="0"/>
              </a:rPr>
              <a:t>Отобрать самое главное из того, что происходит.</a:t>
            </a:r>
          </a:p>
          <a:p>
            <a:pPr lvl="0"/>
            <a:endParaRPr lang="ru-RU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i="1" dirty="0">
                <a:latin typeface="Arial" pitchFamily="34" charset="0"/>
                <a:cs typeface="Arial" pitchFamily="34" charset="0"/>
              </a:rPr>
              <a:t>Выразить свое отношение к событию.</a:t>
            </a:r>
          </a:p>
          <a:p>
            <a:pPr lvl="0"/>
            <a:endParaRPr lang="ru-RU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i="1" dirty="0">
                <a:latin typeface="Arial" pitchFamily="34" charset="0"/>
                <a:cs typeface="Arial" pitchFamily="34" charset="0"/>
              </a:rPr>
              <a:t>Так писать о событии, чтобы его увидели на самом деле.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1920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                        Памятка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>
                <a:latin typeface="Arial" pitchFamily="34" charset="0"/>
                <a:cs typeface="Arial" pitchFamily="34" charset="0"/>
              </a:rPr>
              <a:t>Зачин - </a:t>
            </a:r>
            <a:r>
              <a:rPr lang="ru-RU" dirty="0">
                <a:latin typeface="Arial" pitchFamily="34" charset="0"/>
                <a:cs typeface="Arial" pitchFamily="34" charset="0"/>
              </a:rPr>
              <a:t>начало репортажа(описание места действия, состояния окружающей среды и др.)</a:t>
            </a:r>
          </a:p>
          <a:p>
            <a:endParaRPr lang="ru-RU" dirty="0"/>
          </a:p>
          <a:p>
            <a:r>
              <a:rPr lang="ru-RU" u="sng" dirty="0">
                <a:latin typeface="Arial" pitchFamily="34" charset="0"/>
                <a:cs typeface="Arial" pitchFamily="34" charset="0"/>
              </a:rPr>
              <a:t>Центральная часть репортажа - </a:t>
            </a:r>
            <a:r>
              <a:rPr lang="ru-RU" dirty="0">
                <a:latin typeface="Arial" pitchFamily="34" charset="0"/>
                <a:cs typeface="Arial" pitchFamily="34" charset="0"/>
              </a:rPr>
              <a:t>рассказ о событии- обычно представляет собой тип речи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повествование</a:t>
            </a:r>
          </a:p>
          <a:p>
            <a:endParaRPr lang="ru-RU" b="1" dirty="0"/>
          </a:p>
          <a:p>
            <a:r>
              <a:rPr lang="ru-RU" u="sng" dirty="0">
                <a:latin typeface="Arial" pitchFamily="34" charset="0"/>
                <a:cs typeface="Arial" pitchFamily="34" charset="0"/>
              </a:rPr>
              <a:t>Концовка –</a:t>
            </a:r>
            <a:r>
              <a:rPr lang="ru-RU" dirty="0">
                <a:latin typeface="Arial" pitchFamily="34" charset="0"/>
                <a:cs typeface="Arial" pitchFamily="34" charset="0"/>
              </a:rPr>
              <a:t> оценка события , краткий вывод, к которому приходит автор и приводит читателя.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Композиция репортажа</a:t>
            </a:r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8172400" y="4149080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2" action="ppaction://hlinksldjump"/>
          </p:cNvPr>
          <p:cNvSpPr/>
          <p:nvPr/>
        </p:nvSpPr>
        <p:spPr>
          <a:xfrm>
            <a:off x="8172400" y="5805264"/>
            <a:ext cx="504056" cy="360040"/>
          </a:xfrm>
          <a:prstGeom prst="leftArrow">
            <a:avLst>
              <a:gd name="adj1" fmla="val 50000"/>
              <a:gd name="adj2" fmla="val 56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00392" y="2564904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type="body" idx="4294967295"/>
          </p:nvPr>
        </p:nvSpPr>
        <p:spPr>
          <a:xfrm>
            <a:off x="467544" y="2636838"/>
            <a:ext cx="8424936" cy="41052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dirty="0">
                <a:solidFill>
                  <a:schemeClr val="tx1"/>
                </a:solidFill>
              </a:rPr>
              <a:t>«</a:t>
            </a:r>
            <a:r>
              <a:rPr lang="ru-RU" dirty="0">
                <a:solidFill>
                  <a:schemeClr val="tx1"/>
                </a:solidFill>
              </a:rPr>
              <a:t>Здравствуйте! И снова мы ведем прямой репортаж из ледового дворца «</a:t>
            </a:r>
            <a:r>
              <a:rPr lang="ru-RU" dirty="0" err="1">
                <a:solidFill>
                  <a:schemeClr val="tx1"/>
                </a:solidFill>
              </a:rPr>
              <a:t>Мегаспорт</a:t>
            </a:r>
            <a:r>
              <a:rPr lang="ru-RU" dirty="0">
                <a:solidFill>
                  <a:schemeClr val="tx1"/>
                </a:solidFill>
              </a:rPr>
              <a:t>»,который может собрать под своей крышей более полутора тысяч болельщиков. Ещё не полностью заполнены трибуны, зрители проходят к своим местам , а на лед уже выходят команды «Русь» и «Вымпел».Уже выходят на лед дворовые хоккейные команды младшей возрастной группы (1999-2000 г.р.) южного и восточного округа Москвы, которые уже не раз здесь встречались. Также в данной возрастной категории выступила и команда северного округа Москвы «Белые медведи», но не очень удачно. Все волнуются в ожидании начала игры : и спортсмены , и зрители. И вот он, долгожданный гудок! Игра началась.»</a:t>
            </a:r>
          </a:p>
          <a:p>
            <a:endParaRPr lang="ru-RU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 idx="4294967295"/>
          </p:nvPr>
        </p:nvSpPr>
        <p:spPr>
          <a:xfrm>
            <a:off x="539552" y="260350"/>
            <a:ext cx="8352928" cy="2305050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«Здравствуйте! И снова мы ведем прямой репортаж из           ледового дворца «</a:t>
            </a:r>
            <a:r>
              <a:rPr lang="ru-RU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Мегаспорт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. Уже на лёд выходят дворовые хоккейные команды младшей возрастной группы (1999-2000 г.р.) – «Русь» и «Вымпел» . Трибуны гудят . Все волнуются: и  спортсмены ,  и зрители. И вот он, долгожданный гудок ! Игра началась.</a:t>
            </a:r>
          </a:p>
        </p:txBody>
      </p:sp>
      <p:sp>
        <p:nvSpPr>
          <p:cNvPr id="10" name="Стрелка влево 9">
            <a:hlinkClick r:id="rId2" action="ppaction://hlinksldjump"/>
          </p:cNvPr>
          <p:cNvSpPr/>
          <p:nvPr/>
        </p:nvSpPr>
        <p:spPr>
          <a:xfrm>
            <a:off x="251520" y="5949280"/>
            <a:ext cx="432048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8064896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Итак , встреча началась. Вымпел сразу же пошел в атаку, противникам пришлось нарушить правила . Первые две штрафные минуты получает  Дмитрий Малышев, защитник команды «Русь». Да, игра обещает быть интересной ! Вбрасывание  . «Вымпел» в большинстве . Воспользуются ли они своим преимуществом? Но вот! «Русь» атакует, хороший пас!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Гол! Вот это момент!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Малышев снова выходит на лед, команды в полном составе.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«Вымпел» рвется к воротам  Александра Крылова . Он на чеку. Бросок! Нет, не удается нападающим «Вымпела » пробить оборону Крылова. ….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Доигрывают команды поединок.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Две минуты до конца третьего периода . Морозов забивает гол, подтверждая свой статус капитана.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В напряжённой игре «Вымпел» одерживает победу </a:t>
            </a:r>
            <a:r>
              <a:rPr lang="ru-RU" sz="2000">
                <a:latin typeface="Arial" pitchFamily="34" charset="0"/>
                <a:cs typeface="Arial" pitchFamily="34" charset="0"/>
              </a:rPr>
              <a:t>- 2:1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Сегодня мальчишки показали яркую, зрелищную игру.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Молодцы!</a:t>
            </a:r>
            <a:r>
              <a:rPr lang="ru-RU" sz="2000" dirty="0"/>
              <a:t> </a:t>
            </a:r>
          </a:p>
          <a:p>
            <a:r>
              <a:rPr lang="ru-RU" sz="2000" dirty="0"/>
              <a:t> Ребята скинули с себя шлемы и бросились радостно обнимать друг друга. Зал был в восторге от такого искреннего и трогательного зрелища.</a:t>
            </a: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8100392" y="6237312"/>
            <a:ext cx="54636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924800" cy="2880320"/>
          </a:xfrm>
        </p:spPr>
        <p:txBody>
          <a:bodyPr>
            <a:noAutofit/>
          </a:bodyPr>
          <a:lstStyle/>
          <a:p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32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u="sng" dirty="0">
                <a:latin typeface="Arial" pitchFamily="34" charset="0"/>
                <a:cs typeface="Arial" pitchFamily="34" charset="0"/>
              </a:rPr>
              <a:t>Репортаж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– жанр публицистики , оперативно сообщающий о каком-либо событии по радио, на телевидении и в газетах, очевидцем которого является корреспондент.                 (БЭС) </a:t>
            </a:r>
            <a:br>
              <a:rPr lang="ru-RU" sz="32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55576" y="2708920"/>
            <a:ext cx="7924800" cy="3744416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Отличительные признаки 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изображает событие как процесс,</a:t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всегда присутствует личность автора, </a:t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отношение автора к событию всегда проявляется,</a:t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-при помощи глаголов в Н.в. создается впечатление «сиюминутности» происходящего,</a:t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«эффект присутствия».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Представьте, что вам надо вести репортаж на одну из тем: «На уроке русского языка», «На концерте», «На соревнованиях».Запишите 5-7 предложений . Подчеркните глаголы. Укажите ,в форме какого времени вы их использовали.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Домашнее задание.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83568" y="1988840"/>
            <a:ext cx="7546032" cy="288032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60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3573016"/>
            <a:ext cx="7546032" cy="1296144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 fontScale="3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6000" b="0" i="0" u="none" strike="noStrike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60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как жанр публицистики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>
                <a:latin typeface="Arial" pitchFamily="34" charset="0"/>
                <a:cs typeface="Arial" pitchFamily="34" charset="0"/>
              </a:rPr>
              <a:t>Репортаж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Используется в газетах, журналах, в передачах радио и телевидения, в выступлениях на собраниях и митингах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речи- воздействовать на массовое сознание посредством общественно значимой информации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Речевая ситуация       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1- много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Официальная обстановка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Воздействие на массы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Публицистический стиль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347864" y="3573016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491880" y="3717032"/>
            <a:ext cx="1008112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347864" y="3789040"/>
            <a:ext cx="1368152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Эссе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Очерк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Интервью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Заметка</a:t>
            </a:r>
          </a:p>
          <a:p>
            <a:r>
              <a:rPr lang="ru-RU" u="sng" dirty="0">
                <a:latin typeface="Arial" pitchFamily="34" charset="0"/>
                <a:cs typeface="Arial" pitchFamily="34" charset="0"/>
              </a:rPr>
              <a:t>Репортаж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Жанры публицистики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792088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5400" i="1" dirty="0">
                <a:latin typeface="Times New Roman" pitchFamily="18" charset="0"/>
                <a:cs typeface="Times New Roman" pitchFamily="18" charset="0"/>
              </a:rPr>
              <a:t>«Репортаж – это глаза и уши читателя.»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Г.Я.Солганик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395536" y="476672"/>
            <a:ext cx="8305800" cy="4535488"/>
          </a:xfrm>
        </p:spPr>
        <p:txBody>
          <a:bodyPr>
            <a:normAutofit fontScale="90000"/>
          </a:bodyPr>
          <a:lstStyle/>
          <a:p>
            <a:r>
              <a:rPr lang="ru-RU" sz="3600" u="sng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РЕПОРТАЖ  -  </a:t>
            </a:r>
            <a:br>
              <a:rPr lang="ru-RU" sz="3600" u="sng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lang="ru-RU" sz="3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1) сообщение о местных событиях, о событиях дня, информация (в газетах, по радио, телевидению) .   </a:t>
            </a:r>
            <a:br>
              <a:rPr lang="ru-RU" sz="3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Работа корреспондента,      пишущего такие сообщения</a:t>
            </a:r>
            <a:r>
              <a:rPr lang="ru-RU" sz="4400" b="1" dirty="0"/>
              <a:t>.</a:t>
            </a:r>
            <a:br>
              <a:rPr lang="ru-RU" sz="40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40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(Словарь С.И.Ожегова)</a:t>
            </a:r>
            <a:br>
              <a:rPr lang="ru-RU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type="subTitle" idx="4294967295"/>
          </p:nvPr>
        </p:nvSpPr>
        <p:spPr>
          <a:xfrm>
            <a:off x="838200" y="4437112"/>
            <a:ext cx="8054280" cy="93610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Спортивный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Экскурсия по городу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Военный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Криминальный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Производственный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Светский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Виды репортажа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16832"/>
            <a:ext cx="8183880" cy="3960440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Arial" pitchFamily="34" charset="0"/>
                <a:cs typeface="Arial" pitchFamily="34" charset="0"/>
              </a:rPr>
              <a:t>Рассказать о событии так, чтобы слушатели или читатели увидели его на самом деле.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129614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 Какая задача стоит перед автором репортажа?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864095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Отличительные признаки </a:t>
            </a:r>
            <a:r>
              <a:rPr lang="ru-RU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репортажа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607224" y="2276872"/>
            <a:ext cx="3931920" cy="3960440"/>
          </a:xfrm>
        </p:spPr>
        <p:txBody>
          <a:bodyPr>
            <a:normAutofit lnSpcReduction="10000"/>
          </a:bodyPr>
          <a:lstStyle/>
          <a:p>
            <a:r>
              <a:rPr lang="ru-RU" u="sng" dirty="0">
                <a:latin typeface="Arial" pitchFamily="34" charset="0"/>
                <a:cs typeface="Arial" pitchFamily="34" charset="0"/>
              </a:rPr>
              <a:t>Сообщается о каком-либо общественно-важном событии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Изображает событие как процесс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Личность автора всегда присутствует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Всегда проявляется отношение автора к событию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652169" y="2276872"/>
            <a:ext cx="3931920" cy="3888432"/>
          </a:xfrm>
        </p:spPr>
        <p:txBody>
          <a:bodyPr>
            <a:normAutofit fontScale="92500" lnSpcReduction="20000"/>
          </a:bodyPr>
          <a:lstStyle/>
          <a:p>
            <a:r>
              <a:rPr lang="ru-RU" u="sng" dirty="0">
                <a:latin typeface="Arial" pitchFamily="34" charset="0"/>
                <a:cs typeface="Arial" pitchFamily="34" charset="0"/>
              </a:rPr>
              <a:t>Сообщается о каком-либо общественно-важном событии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Сообщает о событии как о совершившемся факте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Автор сознательно «остается в тени»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Отношение автора к событию не раскрывается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ru-RU" sz="3100" b="1" dirty="0">
                <a:latin typeface="Arial" pitchFamily="34" charset="0"/>
                <a:cs typeface="Arial" pitchFamily="34" charset="0"/>
              </a:rPr>
              <a:t>Репортаж и информационная заметка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>
          <a:xfrm>
            <a:off x="4645025" y="1124744"/>
            <a:ext cx="4041775" cy="864097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Отличительные признаки </a:t>
            </a:r>
            <a:r>
              <a:rPr lang="ru-RU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заметки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uiExpand="1" build="p"/>
      <p:bldP spid="4" grpId="0" uiExpand="1" build="p"/>
      <p:bldP spid="2" grpId="0"/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943</Words>
  <Application>Microsoft Office PowerPoint</Application>
  <PresentationFormat>Экран (4:3)</PresentationFormat>
  <Paragraphs>81</Paragraphs>
  <Slides>18</Slides>
  <Notes>1</Notes>
  <HiddenSlides>2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Constantia</vt:lpstr>
      <vt:lpstr>Times New Roman</vt:lpstr>
      <vt:lpstr>Wingdings 2</vt:lpstr>
      <vt:lpstr>Бумажная</vt:lpstr>
      <vt:lpstr>Урок развития речи в 8 классе</vt:lpstr>
      <vt:lpstr>Репортаж</vt:lpstr>
      <vt:lpstr>Публицистический стиль</vt:lpstr>
      <vt:lpstr>Жанры публицистики</vt:lpstr>
      <vt:lpstr>Презентация PowerPoint</vt:lpstr>
      <vt:lpstr>РЕПОРТАЖ  -    1) сообщение о местных событиях, о событиях дня, информация (в газетах, по радио, телевидению) .    2)  Работа корреспондента,      пишущего такие сообщения.                    (Словарь С.И.Ожегова)          </vt:lpstr>
      <vt:lpstr>Виды репортажа</vt:lpstr>
      <vt:lpstr> Какая задача стоит перед автором репортажа?</vt:lpstr>
      <vt:lpstr>Репортаж и информационная заметка</vt:lpstr>
      <vt:lpstr>Николай Николаевич Озеров</vt:lpstr>
      <vt:lpstr>Спортивный комментатор Николай Озеров</vt:lpstr>
      <vt:lpstr>Презентация PowerPoint</vt:lpstr>
      <vt:lpstr>                        Памятка </vt:lpstr>
      <vt:lpstr>Композиция репортажа</vt:lpstr>
      <vt:lpstr>«Здравствуйте! И снова мы ведем прямой репортаж из           ледового дворца «Мегаспорт» . Уже на лёд выходят дворовые хоккейные команды младшей возрастной группы (1999-2000 г.р.) – «Русь» и «Вымпел» . Трибуны гудят . Все волнуются: и  спортсмены ,  и зрители. И вот он, долгожданный гудок ! Игра началась.</vt:lpstr>
      <vt:lpstr>Презентация PowerPoint</vt:lpstr>
      <vt:lpstr>  Репортаж – жанр публицистики , оперативно сообщающий о каком-либо событии по радио, на телевидении и в газетах, очевидцем которого является корреспондент.                 (БЭС)   </vt:lpstr>
      <vt:lpstr>Домашнее задание.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развития речи в 8 классе</dc:title>
  <dc:creator>123</dc:creator>
  <cp:lastModifiedBy>Olga Spilka</cp:lastModifiedBy>
  <cp:revision>89</cp:revision>
  <dcterms:created xsi:type="dcterms:W3CDTF">2010-10-02T08:23:54Z</dcterms:created>
  <dcterms:modified xsi:type="dcterms:W3CDTF">2020-12-24T13:39:51Z</dcterms:modified>
</cp:coreProperties>
</file>