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1" r:id="rId19"/>
    <p:sldId id="272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68257"/>
        </p:xfrm>
        <a:graphic>
          <a:graphicData uri="http://schemas.openxmlformats.org/drawingml/2006/table">
            <a:tbl>
              <a:tblPr/>
              <a:tblGrid>
                <a:gridCol w="6313606"/>
                <a:gridCol w="530586"/>
                <a:gridCol w="530586"/>
                <a:gridCol w="530586"/>
                <a:gridCol w="530586"/>
                <a:gridCol w="708050"/>
              </a:tblGrid>
              <a:tr h="261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параллелограмм</a:t>
                      </a:r>
                    </a:p>
                  </a:txBody>
                  <a:tcPr marL="65191" marR="651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прямоугольник</a:t>
                      </a:r>
                    </a:p>
                  </a:txBody>
                  <a:tcPr marL="65191" marR="651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ромб</a:t>
                      </a:r>
                    </a:p>
                  </a:txBody>
                  <a:tcPr marL="65191" marR="651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квадрат</a:t>
                      </a:r>
                    </a:p>
                  </a:txBody>
                  <a:tcPr marL="65191" marR="651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Равноб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трапеция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Противолежащие стороны параллельны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Противоположные стороны равны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Противоположные углы равны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Сумма углов, прилежащих к параллельным сторонам равна 180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Все углы прямые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Все стороны равны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Диагонали равны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Диагонали пересекаются и точкой пересечения делятся пополам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Две стороны параллельны, а две другие непараллельные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Диагонали взаимно перпендикулярны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Диагонали являются биссектрисами углов.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7649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8673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7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7" name="Слайд" r:id="rId3" imgW="4218520" imgH="316387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" y="1"/>
            <a:ext cx="9144000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 1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Паркетчик, вырезая квадраты из дерева, проверял их так: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сравнивал длины сторон,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если все четыре стороны были равны, то считал квадрат вырезанным правильно.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Надежна ли такая проверка?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 2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Другой паркетчик проверял свою работу иначе: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мерил не стороны,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диагонали.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обе диагонали оказывались равными, паркетчик считал квадрат вырезанным правильно. Вы тоже так думаете?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 3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Третий паркетчик при проверке квадратов убеждался в том,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все 4 части,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которые диагонали разделяют друг друга, равны между собой.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его мнению, это доказывало,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вырезанный четырехугольник есть квадрат.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по-вашему?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21" name="Слайд" r:id="rId3" imgW="3921390" imgH="293988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5" name="Слайд" r:id="rId3" imgW="4218520" imgH="316387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7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1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3009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2/2017/5/57021_578bda4a4e8d1bb000440d19b10ac6f3.p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1" name="Слайд" r:id="rId3" imgW="3921390" imgH="293988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09" name="Слайд" r:id="rId3" imgW="4218520" imgH="316387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3" name="Слайд" r:id="rId3" imgW="4218520" imgH="316387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Какие из следующих утверждений верны?</a:t>
            </a:r>
            <a:br>
              <a:rPr lang="ru-RU" sz="2200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4100" dirty="0" smtClean="0"/>
              <a:t>1) Существует квадрат, который не является прямоугольником.</a:t>
            </a:r>
          </a:p>
          <a:p>
            <a:pPr lvl="0">
              <a:buNone/>
            </a:pPr>
            <a:r>
              <a:rPr lang="ru-RU" sz="4100" dirty="0" smtClean="0"/>
              <a:t>2) Диагонали квадрата взаимно </a:t>
            </a:r>
            <a:r>
              <a:rPr lang="ru-RU" sz="4100" dirty="0" smtClean="0"/>
              <a:t>перпендикулярны.</a:t>
            </a:r>
            <a:endParaRPr lang="ru-RU" sz="4100" dirty="0" smtClean="0"/>
          </a:p>
          <a:p>
            <a:pPr lvl="0">
              <a:buNone/>
            </a:pPr>
            <a:r>
              <a:rPr lang="ru-RU" sz="4100" dirty="0" smtClean="0"/>
              <a:t>3) В любом прямоугольнике диагонали взаимно перпендикулярны.</a:t>
            </a:r>
          </a:p>
          <a:p>
            <a:pPr lvl="0">
              <a:buNone/>
            </a:pPr>
            <a:r>
              <a:rPr lang="ru-RU" sz="4100" dirty="0" smtClean="0"/>
              <a:t>4) Если один из углов параллелограмма равен 60°, то противоположный ему угол равен 120°.</a:t>
            </a:r>
          </a:p>
          <a:p>
            <a:pPr lvl="0">
              <a:buNone/>
            </a:pPr>
            <a:r>
              <a:rPr lang="ru-RU" sz="4100" dirty="0" smtClean="0"/>
              <a:t>5) Диагонали квадрата делят его углы пополам.</a:t>
            </a:r>
          </a:p>
          <a:p>
            <a:pPr lvl="0">
              <a:buNone/>
            </a:pPr>
            <a:r>
              <a:rPr lang="ru-RU" sz="4100" dirty="0" smtClean="0"/>
              <a:t>6) Если в параллелограмме диагонали равны, то этот параллелограмм — прямоугольник.</a:t>
            </a:r>
          </a:p>
          <a:p>
            <a:pPr lvl="0">
              <a:buNone/>
            </a:pPr>
            <a:r>
              <a:rPr lang="ru-RU" sz="4100" dirty="0" smtClean="0"/>
              <a:t>7) Если диагонали параллелограмма делят его углы пополам, то этот параллелограмм — ромб.</a:t>
            </a:r>
          </a:p>
          <a:p>
            <a:pPr lvl="0">
              <a:buNone/>
            </a:pPr>
            <a:r>
              <a:rPr lang="ru-RU" sz="4100" dirty="0" smtClean="0"/>
              <a:t>8) У трапеции диагонали равны.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1" name="Слайд" r:id="rId3" imgW="4570393" imgH="342746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r>
              <a:rPr lang="ru-RU" i="1" dirty="0" smtClean="0"/>
              <a:t>«5» - </a:t>
            </a:r>
            <a:r>
              <a:rPr lang="ru-RU" i="1" dirty="0" smtClean="0"/>
              <a:t>0 ошибок,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</a:t>
            </a:r>
            <a:r>
              <a:rPr lang="ru-RU" i="1" dirty="0" smtClean="0"/>
              <a:t>55  </a:t>
            </a:r>
            <a:r>
              <a:rPr lang="ru-RU" i="1" dirty="0" smtClean="0"/>
              <a:t>правильных ответов,</a:t>
            </a:r>
            <a:endParaRPr lang="ru-RU" dirty="0" smtClean="0"/>
          </a:p>
          <a:p>
            <a:r>
              <a:rPr lang="ru-RU" i="1" dirty="0" smtClean="0"/>
              <a:t>«4» - </a:t>
            </a:r>
            <a:r>
              <a:rPr lang="ru-RU" i="1" dirty="0" smtClean="0"/>
              <a:t>2-6  </a:t>
            </a:r>
            <a:r>
              <a:rPr lang="ru-RU" i="1" dirty="0" smtClean="0"/>
              <a:t>ошибок,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</a:t>
            </a:r>
            <a:r>
              <a:rPr lang="ru-RU" i="1" dirty="0" smtClean="0"/>
              <a:t>49-53  </a:t>
            </a:r>
            <a:r>
              <a:rPr lang="ru-RU" i="1" dirty="0" smtClean="0"/>
              <a:t>правильных ответов,</a:t>
            </a:r>
            <a:endParaRPr lang="ru-RU" dirty="0" smtClean="0"/>
          </a:p>
          <a:p>
            <a:r>
              <a:rPr lang="ru-RU" i="1" dirty="0" smtClean="0"/>
              <a:t>«3» - </a:t>
            </a:r>
            <a:r>
              <a:rPr lang="ru-RU" i="1" dirty="0" smtClean="0"/>
              <a:t>7-25  </a:t>
            </a:r>
            <a:r>
              <a:rPr lang="ru-RU" i="1" dirty="0" smtClean="0"/>
              <a:t>ошибок,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</a:t>
            </a:r>
            <a:r>
              <a:rPr lang="ru-RU" i="1" dirty="0" smtClean="0"/>
              <a:t>30-48 </a:t>
            </a:r>
            <a:r>
              <a:rPr lang="ru-RU" i="1" dirty="0" smtClean="0"/>
              <a:t>правильных ответов, </a:t>
            </a:r>
            <a:br>
              <a:rPr lang="ru-RU" i="1" dirty="0" smtClean="0"/>
            </a:br>
            <a:r>
              <a:rPr lang="ru-RU" i="1" dirty="0" smtClean="0"/>
              <a:t>«2» - более 25 ошибок</a:t>
            </a:r>
            <a:r>
              <a:rPr lang="ru-RU" i="1" dirty="0" smtClean="0"/>
              <a:t>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i="1" dirty="0" smtClean="0"/>
              <a:t>менее 30 правильных </a:t>
            </a:r>
            <a:r>
              <a:rPr lang="ru-RU" i="1" dirty="0" smtClean="0"/>
              <a:t>     ответов</a:t>
            </a:r>
            <a:r>
              <a:rPr lang="ru-RU" i="1" dirty="0" smtClean="0"/>
              <a:t>.</a:t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263</Words>
  <PresentationFormat>Экран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Слайд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Какие из следующих утверждений верны? </vt:lpstr>
      <vt:lpstr>Слайд 8</vt:lpstr>
      <vt:lpstr>Проверка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32</cp:revision>
  <dcterms:created xsi:type="dcterms:W3CDTF">2021-11-03T05:28:32Z</dcterms:created>
  <dcterms:modified xsi:type="dcterms:W3CDTF">2021-11-11T15:14:33Z</dcterms:modified>
</cp:coreProperties>
</file>