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277" r:id="rId5"/>
    <p:sldId id="278" r:id="rId7"/>
    <p:sldId id="258" r:id="rId8"/>
    <p:sldId id="267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5BF"/>
    <a:srgbClr val="26A629"/>
    <a:srgbClr val="59E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6A2C-9B4E-4DD7-A36A-CCA696175F2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51023-E7EB-4327-951F-A705A9FBEC9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1023-E7EB-4327-951F-A705A9FBEC9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m-knig.com/page_images/24/4b5f5dba59f7deaa41853f00523562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4232" y="764704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D15B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Сказка </a:t>
            </a:r>
            <a:endParaRPr lang="ru-RU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D15B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D15B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«Три дерева»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D15B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.wallhere.com/photos/f1/de/trees_Christmas_stars_night-1211125.jpg!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3878"/>
          <a:stretch>
            <a:fillRect/>
          </a:stretch>
        </p:blipFill>
        <p:spPr bwMode="auto">
          <a:xfrm>
            <a:off x="-21643" y="1"/>
            <a:ext cx="9165643" cy="68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вертеп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70" t="18864" r="8745" b="5883"/>
          <a:stretch>
            <a:fillRect/>
          </a:stretch>
        </p:blipFill>
        <p:spPr bwMode="auto">
          <a:xfrm>
            <a:off x="2051720" y="30026"/>
            <a:ext cx="51686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.wallhere.com/photos/f1/de/trees_Christmas_stars_night-1211125.jpg!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3878"/>
          <a:stretch>
            <a:fillRect/>
          </a:stretch>
        </p:blipFill>
        <p:spPr bwMode="auto">
          <a:xfrm>
            <a:off x="-21643" y="1"/>
            <a:ext cx="9165643" cy="68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ангел 00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91" t="28958" r="12596" b="28284"/>
          <a:stretch>
            <a:fillRect/>
          </a:stretch>
        </p:blipFill>
        <p:spPr bwMode="auto">
          <a:xfrm flipH="1">
            <a:off x="1876570" y="-1"/>
            <a:ext cx="5702800" cy="6862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.wallhere.com/photos/f1/de/trees_Christmas_stars_night-1211125.jpg!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3878"/>
          <a:stretch>
            <a:fillRect/>
          </a:stretch>
        </p:blipFill>
        <p:spPr bwMode="auto">
          <a:xfrm>
            <a:off x="-21643" y="1"/>
            <a:ext cx="9165643" cy="68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1.bp.blogspot.com/-njc_dMsq90M/UN1txD3wCBI/AAAAAAAAdBo/GQxjXytVTxk/s1600/christmas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15559" cy="68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.wallhere.com/photos/f1/de/trees_Christmas_stars_night-1211125.jpg!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3878"/>
          <a:stretch>
            <a:fillRect/>
          </a:stretch>
        </p:blipFill>
        <p:spPr bwMode="auto">
          <a:xfrm>
            <a:off x="-21643" y="1"/>
            <a:ext cx="9165643" cy="68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mycdn.me/i?r=AyH4iRPQ2q0otWIFepML2LxRai_s-wxj_dsSABtyEw4_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6" y="0"/>
            <a:ext cx="53483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.wallhere.com/photos/f1/de/trees_Christmas_stars_night-1211125.jpg!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3878"/>
          <a:stretch>
            <a:fillRect/>
          </a:stretch>
        </p:blipFill>
        <p:spPr bwMode="auto">
          <a:xfrm>
            <a:off x="-21643" y="1"/>
            <a:ext cx="9165643" cy="68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yu-news.ru/wp-content/uploads/2018/12/238637-fb784-105153533-m750x740-ue2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80" y="35425"/>
            <a:ext cx="5346845" cy="6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.wallhere.com/photos/f1/de/trees_Christmas_stars_night-1211125.jpg!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3878"/>
          <a:stretch>
            <a:fillRect/>
          </a:stretch>
        </p:blipFill>
        <p:spPr bwMode="auto">
          <a:xfrm>
            <a:off x="-21643" y="1"/>
            <a:ext cx="9165643" cy="68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pinimg.com/736x/9c/ba/c9/9cbac995d36b4dfd8f9c46db0b050d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3390"/>
            <a:ext cx="5397082" cy="68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.wallhere.com/photos/f1/de/trees_Christmas_stars_night-1211125.jpg!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3878"/>
          <a:stretch>
            <a:fillRect/>
          </a:stretch>
        </p:blipFill>
        <p:spPr bwMode="auto">
          <a:xfrm>
            <a:off x="-21643" y="1"/>
            <a:ext cx="9165643" cy="68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pinimg.com/736x/d2/fd/d2/d2fdd2f585d55dcb398d3ed8bad5b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02"/>
            <a:ext cx="6866384" cy="683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19</Words>
  <Application>WPS Presentation</Application>
  <PresentationFormat>Экран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Batang</vt:lpstr>
      <vt:lpstr>Constantia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35</cp:revision>
  <dcterms:created xsi:type="dcterms:W3CDTF">2019-11-28T15:54:00Z</dcterms:created>
  <dcterms:modified xsi:type="dcterms:W3CDTF">2021-11-05T08:22:31Z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70D87C1D705B4BC3B41A91F18519D1F8</vt:lpwstr>
  </property>
  <property fmtid="{D5CDD505-2E9C-101B-9397-08002B2CF9AE}" pid="3" name="KSOProductBuildVer">
    <vt:lpwstr>1049-11.2.0.10351</vt:lpwstr>
  </property>
</Properties>
</file>