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4E09D6-A36A-4044-9649-0808144A099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0376E-6AEB-47FA-9ACA-E4AB3AC288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44;&#1077;&#1083;&#1086;%20&#1086;\Klassicheskaya%20muzyka%20-%20muzyka%20iz%20filma%20SHerlok%20Holms%20i%20doktor%20Vatson%20(get-tune.net)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8964488" cy="4536504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С тех пор, как существует мирозданье, 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Такого нет, кто б не нуждался в знанье. 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Какой мы не возьмем язык и век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Всегда стремился к знанью человек…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Klassicheskaya muzyka - muzyka iz filma SHerlok Holms i doktor Vatson 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0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373042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"Дело о потерявшихся числах нашей  Малой Родины"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Найдите лишнее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1368152" cy="13247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Гектар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628800"/>
            <a:ext cx="1204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сотка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1628800"/>
            <a:ext cx="10390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метр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2276872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Прямая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2276872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угол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2276872"/>
            <a:ext cx="1557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отрезок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2924944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Трапеция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2924944"/>
            <a:ext cx="1205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ромб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2924944"/>
            <a:ext cx="917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круг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3789040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Слагаемое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3789040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сумма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3968" y="3789040"/>
            <a:ext cx="2151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множитель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75656" y="4725144"/>
            <a:ext cx="1440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Ярд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55776" y="4725144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центнер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83968" y="4725144"/>
            <a:ext cx="1191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тонна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5661248"/>
            <a:ext cx="792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30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566124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44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32040" y="5661248"/>
            <a:ext cx="809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330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923928" y="566124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50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6" grpId="1"/>
      <p:bldP spid="7" grpId="0"/>
      <p:bldP spid="8" grpId="0"/>
      <p:bldP spid="8" grpId="1"/>
      <p:bldP spid="9" grpId="0"/>
      <p:bldP spid="10" grpId="0"/>
      <p:bldP spid="11" grpId="0"/>
      <p:bldP spid="12" grpId="0"/>
      <p:bldP spid="12" grpId="1"/>
      <p:bldP spid="13" grpId="0"/>
      <p:bldP spid="14" grpId="0"/>
      <p:bldP spid="15" grpId="0"/>
      <p:bldP spid="15" grpId="1"/>
      <p:bldP spid="16" grpId="0"/>
      <p:bldP spid="16" grpId="1"/>
      <p:bldP spid="17" grpId="0"/>
      <p:bldP spid="18" grpId="0"/>
      <p:bldP spid="19" grpId="0"/>
      <p:bldP spid="20" grpId="0"/>
      <p:bldP spid="20" grpId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лет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Хомутовской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школе №2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2708920"/>
            <a:ext cx="8229600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лет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школьному  музею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1728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30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149080"/>
            <a:ext cx="23487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330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132856"/>
            <a:ext cx="162736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50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55776" y="4653136"/>
            <a:ext cx="4608512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лет  селу Хомутово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1164343" cy="130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8"/>
            <a:ext cx="1187473" cy="124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581129"/>
            <a:ext cx="1152889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907704" y="5085184"/>
            <a:ext cx="44687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мне было скучно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1556792"/>
            <a:ext cx="72728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 меня отличное настроение и мне  понравилось 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3645024"/>
            <a:ext cx="6694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у меня хорошее настроение, но …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74</Words>
  <Application>Microsoft Office PowerPoint</Application>
  <PresentationFormat>Экран (4:3)</PresentationFormat>
  <Paragraphs>31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 тех пор, как существует мирозданье,   Такого нет, кто б не нуждался в знанье.   Какой мы не возьмем язык и век –  Всегда стремился к знанью человек… </vt:lpstr>
      <vt:lpstr>"Дело о потерявшихся числах нашей  Малой Родины" </vt:lpstr>
      <vt:lpstr>Найдите лишнее</vt:lpstr>
      <vt:lpstr>лет  Хомутовской школе №2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тех пор, как существует мирозданье,  Такого нет, кто б не нуждался в знанье.  Какой мы не возьмем язык и век – Всегда стремился к знанью человек… </dc:title>
  <dc:creator>ХСШ2</dc:creator>
  <cp:lastModifiedBy>ХСШ2</cp:lastModifiedBy>
  <cp:revision>9</cp:revision>
  <dcterms:created xsi:type="dcterms:W3CDTF">2014-11-25T09:34:20Z</dcterms:created>
  <dcterms:modified xsi:type="dcterms:W3CDTF">2014-11-25T11:02:17Z</dcterms:modified>
</cp:coreProperties>
</file>