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8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2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3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2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5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556DB-C8DD-4643-9B4E-E89078ACE49D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B79D-6E44-4614-A28F-5394A5BF9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7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primgazeta.ru/search_resorces/images/19/11/16/-MG-1815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forism.su/avtor/2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«Мужество. Доблесть. Честь»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(Герои России- гордость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края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bs.twimg.com/media/ECmRbN4XUAAey0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35267"/>
            <a:ext cx="7092553" cy="406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7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Кононов Александр Иванович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268760"/>
            <a:ext cx="288032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Кононов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Иванович – начальник отдела отряда специального назначения Главного управления Генерального штаба Вооружённых Сил Российской Федерации, подполковник. 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№ 691 от 28 октября 2014 года за мужество и героизм, проявленные при выполнении специального задания, подполковнику Кононову Александру Ивановичу присвоено звание Героя Российской Федерации (посмертно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ПАМЯТИ ГЕРОЯ РОССИИ , НАЧАЛЬНИКА ОТДЕЛА ОТРЯДА СИЛ СПЕЦИАЛЬНЫХ ОПЕРАЦИЙ ЦСН &quot; СЕНЕЖ &quot; ПОДПОЛКОВНИКА АЛЕКСАНДРА КОНОНОВА 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18722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АМЯТИ ГЕРОЯ РОССИИ , НАЧАЛЬНИКА ОТДЕЛА ОТРЯДА СИЛ СПЕЦИАЛЬНЫХ ОПЕРАЦИЙ ЦСН &quot; СЕНЕЖ &quot; ПОДПОЛКОВНИКА АЛЕКСАНДРА КОНОНОВА 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7"/>
            <a:ext cx="3168352" cy="202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АМЯТИ ГЕРОЯ РОССИИ , НАЧАЛЬНИКА ОТДЕЛА ОТРЯДА СИЛ СПЕЦИАЛЬНЫХ ОПЕРАЦИЙ ЦСН &quot; СЕНЕЖ &quot; ПОДПОЛКОВНИКА АЛЕКСАНДРА КОНОНОВА 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09" y="1268760"/>
            <a:ext cx="1729983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АМЯТИ ГЕРОЯ РОССИИ , НАЧАЛЬНИКА ОТДЕЛА ОТРЯДА СИЛ СПЕЦИАЛЬНЫХ ОПЕРАЦИЙ ЦСН &quot; СЕНЕЖ &quot; ПОДПОЛКОВНИКА АЛЕКСАНДРА КОНОНОВА 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133576" cy="2314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8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молчания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573015"/>
            <a:ext cx="864096" cy="20162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bs.twimg.com/media/DcxJtszWAAApKu8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18" y="1124744"/>
            <a:ext cx="2592288" cy="16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liveinternet.ru/images/attach/d/2/148/483/148483971_5152557_0000000otu_1rTF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5792"/>
            <a:ext cx="296079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d.multiurok.ru/html/2018/02/21/s_5a8d234ba34f3/img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37112"/>
            <a:ext cx="4573956" cy="34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Дворников Александр Владимирович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600200"/>
            <a:ext cx="280831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Российский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деятель. Генерал армии. Герой Российской Федерации. Командующий войсками Южного военного округа. Являлся Командующим группировкой Военных сих РФ в Сирийской Арабской Республике. Единственный командующий округом в звании генерала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армии.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Успешные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российской армии в Сирийской Арабской Республике в рамках операции «Возмездие» получили высокую оценку руководства России. 17 марта 2016 г. Президент Российской Федерации В. В. Путин вручил А. В. 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Дворникову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Золотую Звезду Героя РФ.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России Владимира Путина № 413 от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июня 2020 года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Александру Владимировичу дворнику присвоено звание «Генерал Армии».</a:t>
            </a:r>
          </a:p>
        </p:txBody>
      </p:sp>
      <p:pic>
        <p:nvPicPr>
          <p:cNvPr id="4" name="Рисунок 3" descr="https://avatars.mds.yandex.net/get-turbo/3956545/rth88b6f3df251ea3a568eedd56b1bf4122/max_g480_c12_r4x3_pd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664296" cy="186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cdn.tvzvezda.ru/storage/default/2018/10/01/b98f350905c54b318a3387a3bb8a0fb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600400" cy="263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езидент РФ В. В. Путин вручает Золотую Звезду Героя России генерал-полковнику А. В. Дворникову. 17 марта 2016 г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37035"/>
            <a:ext cx="2909689" cy="2200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4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880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Селиверстов Сергей Александрович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2204864"/>
            <a:ext cx="2736304" cy="3240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милиции,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Российской Федерации (1993).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№ 1600 от 7 октября 1993 года за «мужество и героизм, проявленные при выполнении специального задания» подполковник милиции Сергей Селиверстов был удостоен высокого звания Героя Российской Федерации с вручением медали «Золотая Звезда».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29.xn--b1aew.xn--p1ai/upload/site32/2e3d47400243f1f941d6a299ed28426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68052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Варфоломеев Валерий Владимирович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396044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героизм и мужество, проявленные при выполнении воинского долга, Указом Президента Российской Федерации от 27 декабря 2017 года контр-адмиралу Варфоломееву Валерию Владимировичу присвоено звание Героя Российской Федерации с вручением знака особого отличия – медали «Золотая Звезда».</a:t>
            </a:r>
          </a:p>
          <a:p>
            <a:pPr marL="0"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Награжден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ордена «За заслуги перед Отечеством» 2-й степени, многими медалями, именными часами от губернатора Архангельской области.</a:t>
            </a:r>
          </a:p>
          <a:p>
            <a:endParaRPr lang="ru-RU" dirty="0"/>
          </a:p>
        </p:txBody>
      </p:sp>
      <p:pic>
        <p:nvPicPr>
          <p:cNvPr id="4" name="Рисунок 3" descr="ВАРФОЛОМЕЕВ ВАЛЕРИЙ ВЛАДИМИРО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7540"/>
            <a:ext cx="3024336" cy="359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-fotki.yandex.ru/get/9216/269684333.44/0_1c8b81_b3a30ed5_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104456" cy="2874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8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Кистень Константин Петрович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276872"/>
            <a:ext cx="3384376" cy="28803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28 ноября 2001 года майору Кистень Константину Петровичу за образцовое выполнение специального задания, проявленное мужество и героизм в Северо-Кавказском регионе присвоено звание Героя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В настоящее время майор К.П. Кистень продолжает службу в одной из частей армейской авиации ВВС Российской Федерации.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ВВАУЛ - Кистень Константин Петро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4190"/>
            <a:ext cx="3384376" cy="4415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0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Серова Елена Олеговна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348880"/>
            <a:ext cx="3096344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Космонавт-испытатель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класса группы космонавтов отряда космонавтов ФГБУ "НИИ Центр подготовки космонавтов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Ю.А. Гагарина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2016 года Президент РФ Владимир Путин вручил Серовой награду «Звезда Героя», присвоив космонавтке звания «Герой Российской Федерации».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серова_канон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7274"/>
            <a:ext cx="2808312" cy="337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if-s3.aif.ru/images/010/117/9df0a94012922b4f065f846dfbb5cb3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6321"/>
            <a:ext cx="2181046" cy="288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0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Ангелина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Пясковская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301208"/>
            <a:ext cx="5616624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декабря 2018 года ученица первого класса Ангелина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Пясковская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приморского села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Тихменево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спасла двух мальчиков, провалившихся на тонком льду в реку Уссури.</a:t>
            </a:r>
          </a:p>
        </p:txBody>
      </p:sp>
      <p:pic>
        <p:nvPicPr>
          <p:cNvPr id="4" name="Рисунок 3" descr="https://primgazeta.ru/search_resorces/images/19/11/16/-MG-1815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61662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6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1"/>
            <a:ext cx="8229600" cy="15259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216 детей - героев совершили подвиги по всей России, и семь из них ―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приморцы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45224"/>
            <a:ext cx="6336704" cy="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приморцев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стрессовой ситуации проявили силу духа, мужество, выдержку и неравнодушие к чужой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alt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19268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2276872"/>
            <a:ext cx="339472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kti.ru/img/news/1458/big_20cc7d3107721cde4ebf7d34121fb408bfa77ff37e5c9ca5fff8c6c5a869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2241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Патриот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человек, который не пожалеет ни добра своего, ни жизни своей ради возвышения своей родины, ради любви к своему народу, человек, который жертвует собой ради блага и свободы своей родины и своего народа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Ахундов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М. Ф.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1378496" cy="2188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districts/1767156/2a0000017376ea06641b52b5b4e25e2f4a60/optimiz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482453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pravmir.ru/wp-content/uploads/2016/06/Foto-Evgeniy-Epanchintsev-RIA-Novost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737169" cy="3178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Курягин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Юрий Герасимович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72816"/>
            <a:ext cx="3456384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марта 2000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 мужество и героизм, проявленные при исполнении воинского долга, лейтенанту Юрию Герасимовичу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Курягину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присвоено звание Героя Российской Федерации (посмертно).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Юрий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Курягин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похоронен в городе Камбарке. Он навечно зачислен в списки 1-й роты Екатеринбургского суворовского военного училища. В 2011 году в училище открыт памятник-мемориал, посвящённый выпускникам училища, погибшим при исполнении служебных обязанностей и выполнении интернационального долга, на который занесено имя Юрия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izvestiaur.ru/upload/iblock/db6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6282"/>
            <a:ext cx="2815699" cy="291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ontent.foto.my.mail.ru/mail/brasilez2010/1749/h-18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4" y="4145900"/>
            <a:ext cx="3483722" cy="2307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0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Шанцев Сергей Владимирович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988840"/>
            <a:ext cx="3312368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Шанцев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Владимирович - заместитель командира разведывательной группы 700-го отдельного отряда специального назначения 2-й отдельной бригады специального назначения Главного разведывательного управления Генерального Штаба Вооруженных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24 октября 2000 года за мужество и героизм, проявленные при выполнении воинского долга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контртерростической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в Северо-Кавказском регионе прапорщику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Шанцеву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Сергею Владимировичу присвоено звание Героя Российской Федерации (посмертно).</a:t>
            </a:r>
          </a:p>
        </p:txBody>
      </p:sp>
      <p:pic>
        <p:nvPicPr>
          <p:cNvPr id="4" name="Рисунок 3" descr="http://specnazrazvedki.narod.ru/olderfiles/1/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0402"/>
            <a:ext cx="4464496" cy="2966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Владимир Иванович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12777"/>
            <a:ext cx="3456384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Подполковник милиции, заместитель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командира специального отряда быстрого реагирования УВД Приморского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проявленные доблесть и мужество был приставлен к званию Героя Российской Федерации (посмертно)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.userapi.com/c848524/v848524802/91e8f/vOT3-RrMO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1457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mvd.ru/upload/site28/document_images/cb4b61173e8cda3f19f69a6e2411ebd1(2)_d1(3)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5283"/>
            <a:ext cx="3929736" cy="29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герой российской федер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512168" cy="223224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890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Гапоненко Павел Николаевич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40769"/>
            <a:ext cx="3960440" cy="144015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февраля 1996 г. гвардии майору П. Н. Гапоненко было посмертно присвоено звание Героя Российской Федерации.  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Дальнем Востоке, откуда он ушел воевать в Чечню, берегут и чтят память о нем. Его именем во Владивостоке названа улица и школа.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Имя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присвоено военно-патриотическому  клубу «Легион» в средней школе №55 города Владивосток.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09" y="3212976"/>
            <a:ext cx="3853036" cy="290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Гапоненко Павел Николае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7890"/>
            <a:ext cx="2880320" cy="3960440"/>
          </a:xfrm>
          <a:prstGeom prst="rect">
            <a:avLst/>
          </a:prstGeom>
          <a:noFill/>
          <a:extLst/>
        </p:spPr>
      </p:pic>
      <p:pic>
        <p:nvPicPr>
          <p:cNvPr id="5" name="Picture 4" descr="Картинки по запросу герой российской федер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14" y="3888476"/>
            <a:ext cx="1224136" cy="256486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1574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 Алексей Леонидович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88840"/>
            <a:ext cx="3456384" cy="31987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Указом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25 июля 2005 года за мужество и героизм, проявленные в ходе контртеррористической операции в Северо-Кавказском регионе, майору милиции Алексею Леонидовичу Рыбаку присвоено звание Героя Российской Федерации (посмертно).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Имя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было присвоено средней школе № 25 города Владивосток.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Рыбак Алексей Леонидо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268760"/>
            <a:ext cx="3276364" cy="4392488"/>
          </a:xfrm>
          <a:prstGeom prst="rect">
            <a:avLst/>
          </a:prstGeom>
          <a:noFill/>
          <a:extLst/>
        </p:spPr>
      </p:pic>
      <p:pic>
        <p:nvPicPr>
          <p:cNvPr id="5" name="Picture 4" descr="Картинки по запросу герой российской федерац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1152128" cy="230425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4753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Маслов Иван Владимирович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268761"/>
            <a:ext cx="3240360" cy="253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9 января 2012 года за личное мужество, отвагу и героизм, проявленные при исполнении воинского долга в условиях, сопряженных с риском для жизни, подполковнику Маслову Ивану Владимировичу присвоено звание Героя Российской Федерации (посмертно).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Иван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Маслов похоронен на кладбище в посёлке городского типа Ярославский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Приморского края.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Маслов Иван - Спецназ &quot;Тайфун&quot; ВВ МВД России, Герой Российской Федераци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00475"/>
            <a:ext cx="2533511" cy="265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аслов Иван - Спецназ &quot;Тайфун&quot; ВВ МВД России, Герой Российской Федерац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456384" cy="252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Картинки по запросу герой российской федерац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33" y="1458727"/>
            <a:ext cx="720080" cy="1760748"/>
          </a:xfrm>
          <a:prstGeom prst="rect">
            <a:avLst/>
          </a:prstGeom>
          <a:noFill/>
          <a:extLst/>
        </p:spPr>
      </p:pic>
      <p:pic>
        <p:nvPicPr>
          <p:cNvPr id="4" name="Picture 2" descr="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232248" cy="338437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55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Ромашин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Викторович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844824"/>
            <a:ext cx="2736304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Российский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военнослужащий. Майор. Герой Российской Федерации. Сотрудник Управление «В» - «Вымпел» Центра Специального Назначения Федеральной службы безопасности РФ. Погиб во время обороны осажденного боевиками здания общежития ФСБ в городе Грозный.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Указом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России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сентября 1996 года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мужество и героизм, проявленные при выполнении специального задания в боевых условиях, майор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Ромашин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Викторович удостоен звания Героя Российской Федерации посмертно</a:t>
            </a:r>
          </a:p>
        </p:txBody>
      </p:sp>
      <p:pic>
        <p:nvPicPr>
          <p:cNvPr id="4" name="Рисунок 3" descr="https://avatars.mds.yandex.net/get-turbo/3822459/rthf01ef12bd4900824bfada300842ab8ad/max_g480_c12_r4x3_pd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2" y="1628800"/>
            <a:ext cx="482453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3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630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«Мужество. Доблесть. Честь» (Герои России- гордость Приморского края)</vt:lpstr>
      <vt:lpstr>   Патриот — это человек, который не пожалеет ни добра своего, ни жизни своей ради возвышения своей родины, ради любви к своему народу, человек, который жертвует собой ради блага и свободы своей родины и своего народа.                                                                                                                                   Ахундов М. Ф.</vt:lpstr>
      <vt:lpstr>Курягин Юрий Герасимович</vt:lpstr>
      <vt:lpstr>Шанцев Сергей Владимирович </vt:lpstr>
      <vt:lpstr>Марченко Владимир Иванович </vt:lpstr>
      <vt:lpstr>Гапоненко Павел Николаевич </vt:lpstr>
      <vt:lpstr>Рыбак Алексей Леонидович </vt:lpstr>
      <vt:lpstr>Маслов Иван Владимирович </vt:lpstr>
      <vt:lpstr>Ромашин Сергей Викторович </vt:lpstr>
      <vt:lpstr>Кононов Александр Иванович </vt:lpstr>
      <vt:lpstr>Минута молчания</vt:lpstr>
      <vt:lpstr>Дворников Александр Владимирович</vt:lpstr>
      <vt:lpstr>Селиверстов Сергей Александрович </vt:lpstr>
      <vt:lpstr>Варфоломеев Валерий Владимирович </vt:lpstr>
      <vt:lpstr>Кистень Константин Петрович </vt:lpstr>
      <vt:lpstr>Серова Елена Олеговна </vt:lpstr>
      <vt:lpstr>Ангелина Пясковская</vt:lpstr>
      <vt:lpstr>В 2019 году 216 детей - героев совершили подвиги по всей России, и семь из них ― приморцы.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2021-01-09T05:08:18Z</dcterms:created>
  <dcterms:modified xsi:type="dcterms:W3CDTF">2021-11-01T00:28:55Z</dcterms:modified>
</cp:coreProperties>
</file>