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6" r:id="rId4"/>
    <p:sldId id="256" r:id="rId5"/>
    <p:sldId id="264" r:id="rId6"/>
    <p:sldId id="258" r:id="rId7"/>
    <p:sldId id="259" r:id="rId8"/>
    <p:sldId id="267" r:id="rId9"/>
    <p:sldId id="261" r:id="rId10"/>
    <p:sldId id="260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BA1C-0498-48EA-9350-828D85EA5BA1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456F-469B-4FFE-B57B-404B3ECAF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BA1C-0498-48EA-9350-828D85EA5BA1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456F-469B-4FFE-B57B-404B3ECAF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BA1C-0498-48EA-9350-828D85EA5BA1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456F-469B-4FFE-B57B-404B3ECAF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BA1C-0498-48EA-9350-828D85EA5BA1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456F-469B-4FFE-B57B-404B3ECAF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BA1C-0498-48EA-9350-828D85EA5BA1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456F-469B-4FFE-B57B-404B3ECAF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BA1C-0498-48EA-9350-828D85EA5BA1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456F-469B-4FFE-B57B-404B3ECAF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BA1C-0498-48EA-9350-828D85EA5BA1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456F-469B-4FFE-B57B-404B3ECAF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BA1C-0498-48EA-9350-828D85EA5BA1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456F-469B-4FFE-B57B-404B3ECAF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BA1C-0498-48EA-9350-828D85EA5BA1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456F-469B-4FFE-B57B-404B3ECAF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BA1C-0498-48EA-9350-828D85EA5BA1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456F-469B-4FFE-B57B-404B3ECAF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BA1C-0498-48EA-9350-828D85EA5BA1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456F-469B-4FFE-B57B-404B3ECAF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EBA1C-0498-48EA-9350-828D85EA5BA1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456F-469B-4FFE-B57B-404B3ECAF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uppstore.ru/upload/iblock/ce3/ce3334589c5842f8dd2cc794ee827dbd.jpg"/>
          <p:cNvPicPr>
            <a:picLocks noChangeAspect="1" noChangeArrowheads="1"/>
          </p:cNvPicPr>
          <p:nvPr/>
        </p:nvPicPr>
        <p:blipFill>
          <a:blip r:embed="rId2" cstate="print"/>
          <a:srcRect l="45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4048" y="142852"/>
            <a:ext cx="4139952" cy="24940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Занятие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по робототехнике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 класс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Lego Educational</a:t>
            </a:r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«Первые механизмы»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Состязание</a:t>
            </a:r>
            <a:r>
              <a:rPr lang="ru-RU" dirty="0" smtClean="0"/>
              <a:t> :  </a:t>
            </a:r>
            <a:r>
              <a:rPr lang="ru-RU" b="1" i="1" dirty="0" smtClean="0">
                <a:solidFill>
                  <a:srgbClr val="FF0000"/>
                </a:solidFill>
              </a:rPr>
              <a:t>Кто дальше?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45" t="56138" r="58873" b="364"/>
          <a:stretch/>
        </p:blipFill>
        <p:spPr bwMode="auto">
          <a:xfrm>
            <a:off x="1694415" y="2132856"/>
            <a:ext cx="554461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Что влияет на дальность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запуска машины?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сила  толчка (длина оси)</a:t>
            </a:r>
          </a:p>
          <a:p>
            <a:r>
              <a:rPr lang="ru-RU" sz="5400" b="1" dirty="0" smtClean="0"/>
              <a:t> наклон </a:t>
            </a:r>
            <a:r>
              <a:rPr lang="ru-RU" sz="5400" b="1" smtClean="0"/>
              <a:t>(угол)</a:t>
            </a:r>
            <a:endParaRPr lang="ru-RU" sz="5400" b="1" dirty="0" smtClean="0"/>
          </a:p>
          <a:p>
            <a:r>
              <a:rPr lang="ru-RU" sz="5400" b="1" dirty="0" smtClean="0"/>
              <a:t> трение по поверхности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mdou-63.ucoz.ru/bezopasnosti/12583_html_5ce55f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/>
              <a:t>        </a:t>
            </a:r>
            <a:r>
              <a:rPr lang="ru-RU" b="1" i="1" dirty="0" smtClean="0"/>
              <a:t>Пословица 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71744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i="1" dirty="0" smtClean="0">
                <a:solidFill>
                  <a:srgbClr val="0070C0"/>
                </a:solidFill>
              </a:rPr>
              <a:t>   </a:t>
            </a:r>
            <a:r>
              <a:rPr lang="ru-RU" sz="5400" b="1" i="1" dirty="0" smtClean="0">
                <a:solidFill>
                  <a:srgbClr val="0070C0"/>
                </a:solidFill>
              </a:rPr>
              <a:t>Любишь  кататься – </a:t>
            </a:r>
          </a:p>
          <a:p>
            <a:pPr>
              <a:buNone/>
            </a:pPr>
            <a:r>
              <a:rPr lang="ru-RU" sz="5400" b="1" i="1" dirty="0" smtClean="0">
                <a:solidFill>
                  <a:srgbClr val="0070C0"/>
                </a:solidFill>
              </a:rPr>
              <a:t>    люби  и саночки  возить.</a:t>
            </a:r>
            <a:endParaRPr lang="ru-RU" sz="5400" b="1" i="1" dirty="0">
              <a:solidFill>
                <a:srgbClr val="0070C0"/>
              </a:solidFill>
            </a:endParaRPr>
          </a:p>
        </p:txBody>
      </p:sp>
      <p:pic>
        <p:nvPicPr>
          <p:cNvPr id="22530" name="Picture 2" descr="https://ds04.infourok.ru/uploads/ex/1130/00035907-0776155f/hello_html_m4828a6c5.jpg"/>
          <p:cNvPicPr>
            <a:picLocks noChangeAspect="1" noChangeArrowheads="1"/>
          </p:cNvPicPr>
          <p:nvPr/>
        </p:nvPicPr>
        <p:blipFill>
          <a:blip r:embed="rId2" cstate="print"/>
          <a:srcRect t="2632" b="1902"/>
          <a:stretch>
            <a:fillRect/>
          </a:stretch>
        </p:blipFill>
        <p:spPr bwMode="auto">
          <a:xfrm>
            <a:off x="5786446" y="214290"/>
            <a:ext cx="2838455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339" r="145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www.exoforce.ru/image/cache/products/9656.6.big-700x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897" y="857232"/>
            <a:ext cx="8431945" cy="5562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868346"/>
          </a:xfrm>
        </p:spPr>
        <p:txBody>
          <a:bodyPr/>
          <a:lstStyle/>
          <a:p>
            <a:pPr algn="l"/>
            <a:r>
              <a:rPr lang="ru-RU" b="1" dirty="0" smtClean="0"/>
              <a:t>           Конструирование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929718" cy="5715016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ru-RU" b="1" dirty="0" smtClean="0"/>
              <a:t>    Соберите   по    инструкции   № 5                                  машину  и  пусковую установку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  <a:p>
            <a:pPr marL="514350" indent="-514350">
              <a:buAutoNum type="arabicPeriod"/>
            </a:pPr>
            <a:endParaRPr lang="ru-RU" b="1" dirty="0"/>
          </a:p>
          <a:p>
            <a:pPr marL="514350" indent="-514350">
              <a:buAutoNum type="arabicPeriod"/>
            </a:pPr>
            <a:endParaRPr lang="ru-RU" b="1" dirty="0" smtClean="0"/>
          </a:p>
          <a:p>
            <a:pPr marL="514350" indent="-514350">
              <a:buAutoNum type="arabicPeriod"/>
            </a:pPr>
            <a:endParaRPr lang="ru-RU" b="1" dirty="0"/>
          </a:p>
          <a:p>
            <a:pPr marL="514350" indent="-514350">
              <a:buNone/>
            </a:pPr>
            <a:r>
              <a:rPr lang="ru-RU" b="1" dirty="0" smtClean="0"/>
              <a:t>          </a:t>
            </a:r>
          </a:p>
          <a:p>
            <a:pPr marL="514350" indent="-514350">
              <a:buNone/>
            </a:pPr>
            <a:endParaRPr lang="ru-RU" b="1" dirty="0"/>
          </a:p>
          <a:p>
            <a:pPr marL="514350" indent="-514350">
              <a:buNone/>
            </a:pPr>
            <a:r>
              <a:rPr lang="ru-RU" b="1" dirty="0" smtClean="0"/>
              <a:t>        Удостоверьтесь, что колеса свободно</a:t>
            </a:r>
            <a:br>
              <a:rPr lang="ru-RU" b="1" dirty="0" smtClean="0"/>
            </a:br>
            <a:r>
              <a:rPr lang="ru-RU" b="1" dirty="0" smtClean="0"/>
              <a:t>вращаются и не трутся о бока машины.</a:t>
            </a:r>
            <a:endParaRPr lang="ru-RU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5660" r="39710"/>
          <a:stretch>
            <a:fillRect/>
          </a:stretch>
        </p:blipFill>
        <p:spPr bwMode="auto">
          <a:xfrm>
            <a:off x="571472" y="2571744"/>
            <a:ext cx="35719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6251" b="16608"/>
          <a:stretch>
            <a:fillRect/>
          </a:stretch>
        </p:blipFill>
        <p:spPr bwMode="auto">
          <a:xfrm>
            <a:off x="4857752" y="2500306"/>
            <a:ext cx="409575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714876" y="4572008"/>
            <a:ext cx="571504" cy="114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85728"/>
            <a:ext cx="218193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Экспериментальная  горка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4911741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Поместить </a:t>
            </a:r>
            <a:r>
              <a:rPr lang="ru-RU" b="1" dirty="0"/>
              <a:t>пусковую установку у </a:t>
            </a:r>
            <a:r>
              <a:rPr lang="ru-RU" b="1" dirty="0" smtClean="0"/>
              <a:t>подножия наклонной </a:t>
            </a:r>
            <a:r>
              <a:rPr lang="ru-RU" b="1" dirty="0"/>
              <a:t>плоскости и </a:t>
            </a:r>
            <a:r>
              <a:rPr lang="ru-RU" b="1" dirty="0" smtClean="0"/>
              <a:t>зафиксировать её.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643182"/>
            <a:ext cx="7391417" cy="381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45" t="57068" r="58873" b="364"/>
          <a:stretch/>
        </p:blipFill>
        <p:spPr bwMode="auto">
          <a:xfrm>
            <a:off x="1043608" y="1988840"/>
            <a:ext cx="734481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Пусковая установка </a:t>
            </a:r>
            <a:br>
              <a:rPr lang="ru-RU" b="1" dirty="0" smtClean="0"/>
            </a:br>
            <a:r>
              <a:rPr lang="ru-RU" b="1" dirty="0" smtClean="0"/>
              <a:t>для  машинок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</a:t>
            </a:r>
            <a:r>
              <a:rPr lang="ru-RU" sz="2000" b="1" dirty="0" smtClean="0"/>
              <a:t>Наше предположение          Что  получилось</a:t>
            </a:r>
            <a:endParaRPr lang="ru-RU" sz="2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0"/>
            <a:ext cx="2291822" cy="160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28596" y="1571612"/>
            <a:ext cx="82868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28596" y="2428868"/>
            <a:ext cx="82868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28596" y="4214818"/>
            <a:ext cx="82868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28596" y="6072206"/>
            <a:ext cx="82868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-1821701" y="3821909"/>
            <a:ext cx="450059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892943" y="3821909"/>
            <a:ext cx="450059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3607587" y="3821909"/>
            <a:ext cx="450059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6465107" y="3821909"/>
            <a:ext cx="450059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571744"/>
            <a:ext cx="2500330" cy="150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357694"/>
            <a:ext cx="2428892" cy="151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571472" y="2571744"/>
            <a:ext cx="428628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А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0034" y="4286256"/>
            <a:ext cx="428628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214810" y="6143644"/>
            <a:ext cx="2357454" cy="71435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ДАЛЕКО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14480" y="6143644"/>
            <a:ext cx="2357454" cy="71435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БЛИЗКО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14480" y="6143644"/>
            <a:ext cx="2357454" cy="71435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БЛИЗКО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14810" y="6143644"/>
            <a:ext cx="2357454" cy="71435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ДАЛЕКО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017E-7 L 0.17587 -0.457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" y="-2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0.01041 L -0.09757 -0.22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-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9.89824E-7 L 0.4724 -0.46138 " pathEditMode="relative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69195E-6 L 0.19688 -0.2204 " pathEditMode="relative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87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        Пословица </vt:lpstr>
      <vt:lpstr>Слайд 4</vt:lpstr>
      <vt:lpstr>Слайд 5</vt:lpstr>
      <vt:lpstr>           Конструирование</vt:lpstr>
      <vt:lpstr>Экспериментальная  горка</vt:lpstr>
      <vt:lpstr>Слайд 8</vt:lpstr>
      <vt:lpstr>Пусковая установка  для  машинок</vt:lpstr>
      <vt:lpstr>Состязание :  Кто дальше?</vt:lpstr>
      <vt:lpstr>Что влияет на дальность  запуска машины?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13</cp:revision>
  <dcterms:created xsi:type="dcterms:W3CDTF">2018-03-12T20:34:31Z</dcterms:created>
  <dcterms:modified xsi:type="dcterms:W3CDTF">2021-11-04T12:18:45Z</dcterms:modified>
</cp:coreProperties>
</file>