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3" r:id="rId6"/>
    <p:sldId id="265" r:id="rId7"/>
    <p:sldId id="266" r:id="rId8"/>
    <p:sldId id="264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id193190486?w=wall193190486_382%2Fall" TargetMode="External"/><Relationship Id="rId5" Type="http://schemas.openxmlformats.org/officeDocument/2006/relationships/hyperlink" Target="https://vk.com/oub_nsk?w=wall-5693391_7118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1060;&#1048;&#1051;&#1068;&#1052;%20&#1055;&#1056;&#1054;%20&#1050;&#1040;&#1064;&#1048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lanetadobra1.blogspot.com/p/blog-page_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5;&#1089;&#1077;&#1085;&#1080;&#1085;.mp4" TargetMode="External"/><Relationship Id="rId2" Type="http://schemas.openxmlformats.org/officeDocument/2006/relationships/hyperlink" Target="&#1058;&#1088;&#1091;&#1076;&#1086;&#1083;&#1102;&#1073;&#1080;&#1074;&#1072;&#1103;%20&#1089;&#1090;&#1072;&#1088;&#1091;&#1096;&#1082;&#1072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59175"/>
            <a:ext cx="85234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Значение чтения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формировании и развитии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личности ребёнка.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0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4. Сотрудничество с Новосибирской городской юношеской библиотекой.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Елена\Downloads\WhatsApp Image 2021-04-27 at 20.46.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841">
            <a:off x="5272143" y="1647591"/>
            <a:ext cx="3416461" cy="25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Downloads\WhatsApp Image 2021-04-27 at 20.46.5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5869">
            <a:off x="466048" y="1728592"/>
            <a:ext cx="3468830" cy="26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лена\Downloads\WhatsApp Image 2021-04-27 at 20.46.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90" y="3429000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30120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vk.com/oub_nsk?w=wall-5693391_7118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4781271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Книжный фестиваль "Белое пятно«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vk.com/id193190486?w=wall193190486_382%2Fall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C:\Users\Елена\Desktop\imgpreview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1" y="5927751"/>
            <a:ext cx="1199810" cy="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«От маленького писателя к большому читателю»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Областной конкурс «Моя любимая книга»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Областной конкурс «Их подвиг жив и вечен</a:t>
            </a:r>
            <a:r>
              <a:rPr lang="ru-RU" sz="24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Всероссийский конкурс «Читающая мама – читающая страна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Создание сказки и мультфильма </a:t>
            </a:r>
          </a:p>
          <a:p>
            <a:pPr marL="285750" indent="-285750"/>
            <a:r>
              <a:rPr lang="ru-RU" sz="2400" dirty="0" smtClean="0"/>
              <a:t> </a:t>
            </a:r>
            <a:r>
              <a:rPr lang="ru-RU" sz="2400" dirty="0" smtClean="0">
                <a:hlinkClick r:id="rId2" action="ppaction://hlinkfile"/>
              </a:rPr>
              <a:t>«В полезной каше – здоровье наше»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8194" name="Picture 2" descr="C:\Users\Елена\Picture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3" t="15560" r="15303" b="17146"/>
          <a:stretch/>
        </p:blipFill>
        <p:spPr bwMode="auto">
          <a:xfrm>
            <a:off x="5364088" y="3143618"/>
            <a:ext cx="3600400" cy="35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ена\Pictures\1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4867" r="16117" b="6875"/>
          <a:stretch/>
        </p:blipFill>
        <p:spPr bwMode="auto">
          <a:xfrm rot="5400000">
            <a:off x="1502348" y="3785533"/>
            <a:ext cx="3334845" cy="24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rebenok-chita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32965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92314"/>
            <a:ext cx="6898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>
                      <a:alpha val="76000"/>
                    </a:srgbClr>
                  </a:solidFill>
                </a:ln>
                <a:latin typeface="Arial Narrow" panose="020B0606020202030204" pitchFamily="34" charset="0"/>
              </a:rPr>
              <a:t>Сегодня говорят, что дети мало читают</a:t>
            </a:r>
            <a:endParaRPr lang="ru-RU" sz="4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C:\Users\Елена\Desktop\ff962c65118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80" y="635542"/>
            <a:ext cx="1137120" cy="15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ln>
                  <a:solidFill>
                    <a:srgbClr val="0070C0">
                      <a:alpha val="76000"/>
                    </a:srgbClr>
                  </a:solidFill>
                </a:ln>
                <a:latin typeface="Arial Narrow" panose="020B0606020202030204" pitchFamily="34" charset="0"/>
              </a:rPr>
              <a:t>Пути решения проблем</a:t>
            </a:r>
            <a:endParaRPr lang="ru-RU" b="1" dirty="0">
              <a:ln>
                <a:solidFill>
                  <a:srgbClr val="0070C0">
                    <a:alpha val="76000"/>
                  </a:srgbClr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525963"/>
          </a:xfrm>
        </p:spPr>
        <p:txBody>
          <a:bodyPr/>
          <a:lstStyle/>
          <a:p>
            <a:pPr algn="ctr"/>
            <a:r>
              <a:rPr lang="ru-RU" dirty="0" smtClean="0"/>
              <a:t>Чтение должно быть интересным и увлекательным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525963"/>
          </a:xfrm>
        </p:spPr>
        <p:txBody>
          <a:bodyPr/>
          <a:lstStyle/>
          <a:p>
            <a:pPr algn="ctr"/>
            <a:r>
              <a:rPr lang="ru-RU" dirty="0" smtClean="0"/>
              <a:t>Чтение должно быть обсуждаемым</a:t>
            </a:r>
            <a:endParaRPr lang="ru-R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3608506"/>
            <a:ext cx="3888433" cy="29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njIlD9DZHpU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8506"/>
            <a:ext cx="3844588" cy="28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1619672" y="1196752"/>
            <a:ext cx="76280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99472" y="1182332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73" y="658795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1. Классные конкурсы чтецов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      </a:t>
            </a:r>
            <a:r>
              <a:rPr lang="ru-RU" sz="3200" dirty="0" smtClean="0"/>
              <a:t>«Новогодняя сказка»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marL="285750" indent="-285750"/>
            <a:r>
              <a:rPr lang="en-US" sz="2400" dirty="0" smtClean="0">
                <a:hlinkClick r:id="rId2"/>
              </a:rPr>
              <a:t>https://planetadobra1.blogspot.com/p/blog-page_2.html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 descr="C:\Users\Елена\Pictures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18666" r="34045" b="37753"/>
          <a:stretch/>
        </p:blipFill>
        <p:spPr bwMode="auto">
          <a:xfrm>
            <a:off x="251520" y="3212976"/>
            <a:ext cx="4670854" cy="318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Pictures\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0693" r="21361" b="8699"/>
          <a:stretch/>
        </p:blipFill>
        <p:spPr bwMode="auto">
          <a:xfrm>
            <a:off x="5148064" y="2259233"/>
            <a:ext cx="3841827" cy="273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260" y="46978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Городской конкурс чтецов  </a:t>
            </a:r>
            <a:r>
              <a:rPr lang="ru-RU" sz="2800" dirty="0"/>
              <a:t>«Наша армия родная</a:t>
            </a:r>
            <a:r>
              <a:rPr lang="ru-RU" sz="28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0" t="23609" r="11714" b="28688"/>
          <a:stretch/>
        </p:blipFill>
        <p:spPr bwMode="auto">
          <a:xfrm>
            <a:off x="2799350" y="1515172"/>
            <a:ext cx="3473291" cy="21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Pictures\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5" t="22652" r="20718" b="30966"/>
          <a:stretch/>
        </p:blipFill>
        <p:spPr bwMode="auto">
          <a:xfrm>
            <a:off x="5263541" y="3872373"/>
            <a:ext cx="3662018" cy="26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Pictures\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5" t="22652" r="17901" b="31913"/>
          <a:stretch/>
        </p:blipFill>
        <p:spPr bwMode="auto">
          <a:xfrm>
            <a:off x="612253" y="3968364"/>
            <a:ext cx="3743030" cy="25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t="17898" r="33069" b="19603"/>
          <a:stretch/>
        </p:blipFill>
        <p:spPr bwMode="auto">
          <a:xfrm>
            <a:off x="323528" y="2564904"/>
            <a:ext cx="4439282" cy="40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Pictures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8" t="28344" r="34134" b="20738"/>
          <a:stretch/>
        </p:blipFill>
        <p:spPr bwMode="auto">
          <a:xfrm>
            <a:off x="4932040" y="188640"/>
            <a:ext cx="395980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7728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«Парки Пушкина»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11740" y="37890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Флешмоб</a:t>
            </a:r>
            <a:r>
              <a:rPr lang="ru-RU" dirty="0" smtClean="0"/>
              <a:t> «75 строк Победы»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2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964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2. Городские, областные , всероссийские и международные конкурсы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«Пегас»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Международный конкурс «И в каждой строчке вдохновенье».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Международный конкурс исполнителе стихов А.С. Пушкина «Пушкин2020</a:t>
            </a:r>
            <a:r>
              <a:rPr lang="ru-RU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098" name="Picture 2" descr="C:\Users\Елена\Pictures\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4285" r="16651" b="8881"/>
          <a:stretch/>
        </p:blipFill>
        <p:spPr bwMode="auto">
          <a:xfrm>
            <a:off x="179511" y="1628800"/>
            <a:ext cx="3554613" cy="24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Pictures\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26440" b="9038"/>
          <a:stretch/>
        </p:blipFill>
        <p:spPr bwMode="auto">
          <a:xfrm>
            <a:off x="6260280" y="1614235"/>
            <a:ext cx="2883720" cy="25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Pictures\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2"/>
          <a:stretch/>
        </p:blipFill>
        <p:spPr bwMode="auto">
          <a:xfrm>
            <a:off x="2987823" y="4327911"/>
            <a:ext cx="3763097" cy="23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Создание  фильмов по различным </a:t>
            </a:r>
            <a:r>
              <a:rPr lang="ru-RU" sz="2800" dirty="0" smtClean="0"/>
              <a:t>произведениям</a:t>
            </a:r>
            <a:endParaRPr lang="ru-RU" sz="2800" dirty="0"/>
          </a:p>
          <a:p>
            <a:r>
              <a:rPr lang="ru-RU" dirty="0"/>
              <a:t> </a:t>
            </a:r>
            <a:r>
              <a:rPr lang="ru-RU" sz="2400" dirty="0">
                <a:hlinkClick r:id="rId2" action="ppaction://hlinkfile"/>
              </a:rPr>
              <a:t>«Трудолюбивая старушка</a:t>
            </a:r>
            <a:r>
              <a:rPr lang="ru-RU" sz="2400" dirty="0" smtClean="0">
                <a:hlinkClick r:id="rId2" action="ppaction://hlinkfile"/>
              </a:rPr>
              <a:t>»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hlinkClick r:id="rId3" action="ppaction://hlinkfile"/>
              </a:rPr>
              <a:t>Съемка </a:t>
            </a:r>
            <a:r>
              <a:rPr lang="ru-RU" sz="2400" dirty="0">
                <a:hlinkClick r:id="rId3" action="ppaction://hlinkfile"/>
              </a:rPr>
              <a:t>и запись роликов «К 125 –</a:t>
            </a:r>
            <a:r>
              <a:rPr lang="ru-RU" sz="2400" dirty="0" err="1">
                <a:hlinkClick r:id="rId3" action="ppaction://hlinkfile"/>
              </a:rPr>
              <a:t>летию</a:t>
            </a:r>
            <a:r>
              <a:rPr lang="ru-RU" sz="2400" dirty="0">
                <a:hlinkClick r:id="rId3" action="ppaction://hlinkfile"/>
              </a:rPr>
              <a:t> Есенина посвящается</a:t>
            </a:r>
            <a:r>
              <a:rPr lang="ru-RU" sz="2400" dirty="0" smtClean="0">
                <a:hlinkClick r:id="rId3" action="ppaction://hlinkfile"/>
              </a:rPr>
              <a:t>…»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Есенинский диктант</a:t>
            </a:r>
            <a:endParaRPr lang="ru-RU" sz="2400" dirty="0"/>
          </a:p>
        </p:txBody>
      </p:sp>
      <p:pic>
        <p:nvPicPr>
          <p:cNvPr id="5122" name="Picture 2" descr="C:\Users\Елена\Desktop\Nlm8BH3Y24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" y="2360735"/>
            <a:ext cx="3782634" cy="25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L7MXgrYQ0V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57" y="177281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7pgWkOdvH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3197460" cy="21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00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3. Совместные мероприятия с библиотекой</a:t>
            </a:r>
            <a:endParaRPr lang="ru-RU" sz="2800" dirty="0"/>
          </a:p>
        </p:txBody>
      </p:sp>
      <p:pic>
        <p:nvPicPr>
          <p:cNvPr id="6146" name="Picture 2" descr="C:\Users\Елена\Desktop\IMG_20210311_105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6" y="1049336"/>
            <a:ext cx="2427405" cy="32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IMG_20210204_10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22" y="1049336"/>
            <a:ext cx="2525002" cy="33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Desktop\IMG_20210126_1106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15271"/>
          <a:stretch/>
        </p:blipFill>
        <p:spPr bwMode="auto">
          <a:xfrm>
            <a:off x="3131840" y="3690454"/>
            <a:ext cx="3036367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192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Пути решения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26</cp:revision>
  <dcterms:created xsi:type="dcterms:W3CDTF">2021-04-26T12:17:43Z</dcterms:created>
  <dcterms:modified xsi:type="dcterms:W3CDTF">2021-04-27T16:33:51Z</dcterms:modified>
</cp:coreProperties>
</file>