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notesSlides/notesSlide1.xml" ContentType="application/vnd.openxmlformats-officedocument.presentationml.notesSlide+xml"/>
  <Override PartName="/ppt/media/audio10.wav" ContentType="audio/wav"/>
  <Override PartName="/ppt/media/audio11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68" r:id="rId9"/>
    <p:sldMasterId id="2147483780" r:id="rId10"/>
    <p:sldMasterId id="2147483804" r:id="rId11"/>
    <p:sldMasterId id="2147483816" r:id="rId12"/>
  </p:sldMasterIdLst>
  <p:notesMasterIdLst>
    <p:notesMasterId r:id="rId37"/>
  </p:notesMasterIdLst>
  <p:sldIdLst>
    <p:sldId id="256" r:id="rId13"/>
    <p:sldId id="301" r:id="rId14"/>
    <p:sldId id="257" r:id="rId15"/>
    <p:sldId id="291" r:id="rId16"/>
    <p:sldId id="259" r:id="rId17"/>
    <p:sldId id="260" r:id="rId18"/>
    <p:sldId id="290" r:id="rId19"/>
    <p:sldId id="292" r:id="rId20"/>
    <p:sldId id="264" r:id="rId21"/>
    <p:sldId id="261" r:id="rId22"/>
    <p:sldId id="262" r:id="rId23"/>
    <p:sldId id="265" r:id="rId24"/>
    <p:sldId id="277" r:id="rId25"/>
    <p:sldId id="296" r:id="rId26"/>
    <p:sldId id="297" r:id="rId27"/>
    <p:sldId id="298" r:id="rId28"/>
    <p:sldId id="299" r:id="rId29"/>
    <p:sldId id="270" r:id="rId30"/>
    <p:sldId id="300" r:id="rId31"/>
    <p:sldId id="271" r:id="rId32"/>
    <p:sldId id="295" r:id="rId33"/>
    <p:sldId id="272" r:id="rId34"/>
    <p:sldId id="287" r:id="rId35"/>
    <p:sldId id="28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30FC6-2BAD-4D7C-8287-4241F92789C4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A2663-D5BD-49A1-B4B8-4AA7A58FE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375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Стр.</a:t>
            </a:r>
            <a:r>
              <a:rPr lang="ru-RU" baseline="0" dirty="0" smtClean="0"/>
              <a:t> 91 упр.2,3.</a:t>
            </a:r>
          </a:p>
          <a:p>
            <a:r>
              <a:rPr lang="ru-RU" baseline="0" dirty="0" err="1" smtClean="0"/>
              <a:t>Физминутка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A2663-D5BD-49A1-B4B8-4AA7A58FEC1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97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C4593-0A71-4C42-ADFD-FBEB1D54D2E1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820A-277B-4F20-906F-DDA83A42B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C4593-0A71-4C42-ADFD-FBEB1D54D2E1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820A-277B-4F20-906F-DDA83A42B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3F65E-FAD6-4557-9523-4DFA6404E8F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78281"/>
      </p:ext>
    </p:extLst>
  </p:cSld>
  <p:clrMapOvr>
    <a:masterClrMapping/>
  </p:clrMapOvr>
  <p:transition advClick="0">
    <p:circl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5FFC1-6BFA-4671-836D-ED4F5A9BDB2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1925"/>
      </p:ext>
    </p:extLst>
  </p:cSld>
  <p:clrMapOvr>
    <a:masterClrMapping/>
  </p:clrMapOvr>
  <p:transition advClick="0">
    <p:circl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BB4FD-A969-40F3-B6DE-C45C24F3D3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60742"/>
      </p:ext>
    </p:extLst>
  </p:cSld>
  <p:clrMapOvr>
    <a:masterClrMapping/>
  </p:clrMapOvr>
  <p:transition advClick="0">
    <p:circl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D8A36-8526-4679-BDF6-FB12B7FD7EE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22069"/>
      </p:ext>
    </p:extLst>
  </p:cSld>
  <p:clrMapOvr>
    <a:masterClrMapping/>
  </p:clrMapOvr>
  <p:transition advClick="0">
    <p:circl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21369-A04F-4082-B8BF-EF2DA1CEFB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40968"/>
      </p:ext>
    </p:extLst>
  </p:cSld>
  <p:clrMapOvr>
    <a:masterClrMapping/>
  </p:clrMapOvr>
  <p:transition advClick="0">
    <p:circl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8AB8F-445B-48FC-AA5C-0A9E4C450B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24955"/>
      </p:ext>
    </p:extLst>
  </p:cSld>
  <p:clrMapOvr>
    <a:masterClrMapping/>
  </p:clrMapOvr>
  <p:transition advClick="0">
    <p:circl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4F769-FEB7-41CF-BBB6-C8C60977827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33"/>
      </p:ext>
    </p:extLst>
  </p:cSld>
  <p:clrMapOvr>
    <a:masterClrMapping/>
  </p:clrMapOvr>
  <p:transition advClick="0">
    <p:circl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D6964-66F2-48D5-8F30-BC427D2DDA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42478"/>
      </p:ext>
    </p:extLst>
  </p:cSld>
  <p:clrMapOvr>
    <a:masterClrMapping/>
  </p:clrMapOvr>
  <p:transition advClick="0">
    <p:circl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541BE-6BDB-40B8-B2B0-3857A5CAE2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37701"/>
      </p:ext>
    </p:extLst>
  </p:cSld>
  <p:clrMapOvr>
    <a:masterClrMapping/>
  </p:clrMapOvr>
  <p:transition advClick="0">
    <p:circl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911C4-F4B5-49F7-9EC1-D0F2EF68AB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86305"/>
      </p:ext>
    </p:extLst>
  </p:cSld>
  <p:clrMapOvr>
    <a:masterClrMapping/>
  </p:clrMapOvr>
  <p:transition advClick="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C4593-0A71-4C42-ADFD-FBEB1D54D2E1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820A-277B-4F20-906F-DDA83A42B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9EFFC-550A-4B73-8B08-57F9E3D733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9236"/>
      </p:ext>
    </p:extLst>
  </p:cSld>
  <p:clrMapOvr>
    <a:masterClrMapping/>
  </p:clrMapOvr>
  <p:transition advClick="0">
    <p:circl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3F65E-FAD6-4557-9523-4DFA6404E8F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78281"/>
      </p:ext>
    </p:extLst>
  </p:cSld>
  <p:clrMapOvr>
    <a:masterClrMapping/>
  </p:clrMapOvr>
  <p:transition advClick="0">
    <p:circl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3F65E-FAD6-4557-9523-4DFA6404E8F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85904"/>
      </p:ext>
    </p:extLst>
  </p:cSld>
  <p:clrMapOvr>
    <a:masterClrMapping/>
  </p:clrMapOvr>
  <p:transition advClick="0">
    <p:circl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5FFC1-6BFA-4671-836D-ED4F5A9BDB2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54125"/>
      </p:ext>
    </p:extLst>
  </p:cSld>
  <p:clrMapOvr>
    <a:masterClrMapping/>
  </p:clrMapOvr>
  <p:transition advClick="0">
    <p:circl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BB4FD-A969-40F3-B6DE-C45C24F3D3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81157"/>
      </p:ext>
    </p:extLst>
  </p:cSld>
  <p:clrMapOvr>
    <a:masterClrMapping/>
  </p:clrMapOvr>
  <p:transition advClick="0">
    <p:circl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D8A36-8526-4679-BDF6-FB12B7FD7EE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63926"/>
      </p:ext>
    </p:extLst>
  </p:cSld>
  <p:clrMapOvr>
    <a:masterClrMapping/>
  </p:clrMapOvr>
  <p:transition advClick="0">
    <p:circl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21369-A04F-4082-B8BF-EF2DA1CEFB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83747"/>
      </p:ext>
    </p:extLst>
  </p:cSld>
  <p:clrMapOvr>
    <a:masterClrMapping/>
  </p:clrMapOvr>
  <p:transition advClick="0">
    <p:circl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8AB8F-445B-48FC-AA5C-0A9E4C450B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01032"/>
      </p:ext>
    </p:extLst>
  </p:cSld>
  <p:clrMapOvr>
    <a:masterClrMapping/>
  </p:clrMapOvr>
  <p:transition advClick="0">
    <p:circl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4F769-FEB7-41CF-BBB6-C8C60977827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49625"/>
      </p:ext>
    </p:extLst>
  </p:cSld>
  <p:clrMapOvr>
    <a:masterClrMapping/>
  </p:clrMapOvr>
  <p:transition advClick="0">
    <p:circl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D6964-66F2-48D5-8F30-BC427D2DDA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7083"/>
      </p:ext>
    </p:extLst>
  </p:cSld>
  <p:clrMapOvr>
    <a:masterClrMapping/>
  </p:clrMapOvr>
  <p:transition advClick="0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5FFC1-6BFA-4671-836D-ED4F5A9BDB2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1925"/>
      </p:ext>
    </p:extLst>
  </p:cSld>
  <p:clrMapOvr>
    <a:masterClrMapping/>
  </p:clrMapOvr>
  <p:transition advClick="0">
    <p:circl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541BE-6BDB-40B8-B2B0-3857A5CAE2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62319"/>
      </p:ext>
    </p:extLst>
  </p:cSld>
  <p:clrMapOvr>
    <a:masterClrMapping/>
  </p:clrMapOvr>
  <p:transition advClick="0">
    <p:circl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911C4-F4B5-49F7-9EC1-D0F2EF68AB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2389"/>
      </p:ext>
    </p:extLst>
  </p:cSld>
  <p:clrMapOvr>
    <a:masterClrMapping/>
  </p:clrMapOvr>
  <p:transition advClick="0">
    <p:circl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9EFFC-550A-4B73-8B08-57F9E3D733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27816"/>
      </p:ext>
    </p:extLst>
  </p:cSld>
  <p:clrMapOvr>
    <a:masterClrMapping/>
  </p:clrMapOvr>
  <p:transition advClick="0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BB4FD-A969-40F3-B6DE-C45C24F3D3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60742"/>
      </p:ext>
    </p:extLst>
  </p:cSld>
  <p:clrMapOvr>
    <a:masterClrMapping/>
  </p:clrMapOvr>
  <p:transition advClick="0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D8A36-8526-4679-BDF6-FB12B7FD7EE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22069"/>
      </p:ext>
    </p:extLst>
  </p:cSld>
  <p:clrMapOvr>
    <a:masterClrMapping/>
  </p:clrMapOvr>
  <p:transition advClick="0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21369-A04F-4082-B8BF-EF2DA1CEFB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40968"/>
      </p:ext>
    </p:extLst>
  </p:cSld>
  <p:clrMapOvr>
    <a:masterClrMapping/>
  </p:clrMapOvr>
  <p:transition advClick="0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8AB8F-445B-48FC-AA5C-0A9E4C450B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24955"/>
      </p:ext>
    </p:extLst>
  </p:cSld>
  <p:clrMapOvr>
    <a:masterClrMapping/>
  </p:clrMapOvr>
  <p:transition advClick="0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4F769-FEB7-41CF-BBB6-C8C60977827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33"/>
      </p:ext>
    </p:extLst>
  </p:cSld>
  <p:clrMapOvr>
    <a:masterClrMapping/>
  </p:clrMapOvr>
  <p:transition advClick="0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D6964-66F2-48D5-8F30-BC427D2DDA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42478"/>
      </p:ext>
    </p:extLst>
  </p:cSld>
  <p:clrMapOvr>
    <a:masterClrMapping/>
  </p:clrMapOvr>
  <p:transition advClick="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C4593-0A71-4C42-ADFD-FBEB1D54D2E1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820A-277B-4F20-906F-DDA83A42B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541BE-6BDB-40B8-B2B0-3857A5CAE2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37701"/>
      </p:ext>
    </p:extLst>
  </p:cSld>
  <p:clrMapOvr>
    <a:masterClrMapping/>
  </p:clrMapOvr>
  <p:transition advClick="0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911C4-F4B5-49F7-9EC1-D0F2EF68AB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86305"/>
      </p:ext>
    </p:extLst>
  </p:cSld>
  <p:clrMapOvr>
    <a:masterClrMapping/>
  </p:clrMapOvr>
  <p:transition advClick="0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9EFFC-550A-4B73-8B08-57F9E3D733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9236"/>
      </p:ext>
    </p:extLst>
  </p:cSld>
  <p:clrMapOvr>
    <a:masterClrMapping/>
  </p:clrMapOvr>
  <p:transition advClick="0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3F65E-FAD6-4557-9523-4DFA6404E8F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78281"/>
      </p:ext>
    </p:extLst>
  </p:cSld>
  <p:clrMapOvr>
    <a:masterClrMapping/>
  </p:clrMapOvr>
  <p:transition advClick="0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5FFC1-6BFA-4671-836D-ED4F5A9BDB2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1925"/>
      </p:ext>
    </p:extLst>
  </p:cSld>
  <p:clrMapOvr>
    <a:masterClrMapping/>
  </p:clrMapOvr>
  <p:transition advClick="0">
    <p:circl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BB4FD-A969-40F3-B6DE-C45C24F3D3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60742"/>
      </p:ext>
    </p:extLst>
  </p:cSld>
  <p:clrMapOvr>
    <a:masterClrMapping/>
  </p:clrMapOvr>
  <p:transition advClick="0"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D8A36-8526-4679-BDF6-FB12B7FD7EE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22069"/>
      </p:ext>
    </p:extLst>
  </p:cSld>
  <p:clrMapOvr>
    <a:masterClrMapping/>
  </p:clrMapOvr>
  <p:transition advClick="0">
    <p:circl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21369-A04F-4082-B8BF-EF2DA1CEFB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40968"/>
      </p:ext>
    </p:extLst>
  </p:cSld>
  <p:clrMapOvr>
    <a:masterClrMapping/>
  </p:clrMapOvr>
  <p:transition advClick="0">
    <p:circl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8AB8F-445B-48FC-AA5C-0A9E4C450B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24955"/>
      </p:ext>
    </p:extLst>
  </p:cSld>
  <p:clrMapOvr>
    <a:masterClrMapping/>
  </p:clrMapOvr>
  <p:transition advClick="0">
    <p:circl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4F769-FEB7-41CF-BBB6-C8C60977827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33"/>
      </p:ext>
    </p:extLst>
  </p:cSld>
  <p:clrMapOvr>
    <a:masterClrMapping/>
  </p:clrMapOvr>
  <p:transition advClick="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C4593-0A71-4C42-ADFD-FBEB1D54D2E1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820A-277B-4F20-906F-DDA83A42B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D6964-66F2-48D5-8F30-BC427D2DDA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42478"/>
      </p:ext>
    </p:extLst>
  </p:cSld>
  <p:clrMapOvr>
    <a:masterClrMapping/>
  </p:clrMapOvr>
  <p:transition advClick="0">
    <p:circl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541BE-6BDB-40B8-B2B0-3857A5CAE2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37701"/>
      </p:ext>
    </p:extLst>
  </p:cSld>
  <p:clrMapOvr>
    <a:masterClrMapping/>
  </p:clrMapOvr>
  <p:transition advClick="0">
    <p:circl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911C4-F4B5-49F7-9EC1-D0F2EF68AB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86305"/>
      </p:ext>
    </p:extLst>
  </p:cSld>
  <p:clrMapOvr>
    <a:masterClrMapping/>
  </p:clrMapOvr>
  <p:transition advClick="0">
    <p:circl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9EFFC-550A-4B73-8B08-57F9E3D733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9236"/>
      </p:ext>
    </p:extLst>
  </p:cSld>
  <p:clrMapOvr>
    <a:masterClrMapping/>
  </p:clrMapOvr>
  <p:transition advClick="0">
    <p:circl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3F65E-FAD6-4557-9523-4DFA6404E8F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78281"/>
      </p:ext>
    </p:extLst>
  </p:cSld>
  <p:clrMapOvr>
    <a:masterClrMapping/>
  </p:clrMapOvr>
  <p:transition advClick="0">
    <p:circl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5FFC1-6BFA-4671-836D-ED4F5A9BDB2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1925"/>
      </p:ext>
    </p:extLst>
  </p:cSld>
  <p:clrMapOvr>
    <a:masterClrMapping/>
  </p:clrMapOvr>
  <p:transition advClick="0"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BB4FD-A969-40F3-B6DE-C45C24F3D3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60742"/>
      </p:ext>
    </p:extLst>
  </p:cSld>
  <p:clrMapOvr>
    <a:masterClrMapping/>
  </p:clrMapOvr>
  <p:transition advClick="0">
    <p:circl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D8A36-8526-4679-BDF6-FB12B7FD7EE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22069"/>
      </p:ext>
    </p:extLst>
  </p:cSld>
  <p:clrMapOvr>
    <a:masterClrMapping/>
  </p:clrMapOvr>
  <p:transition advClick="0">
    <p:circl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21369-A04F-4082-B8BF-EF2DA1CEFB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40968"/>
      </p:ext>
    </p:extLst>
  </p:cSld>
  <p:clrMapOvr>
    <a:masterClrMapping/>
  </p:clrMapOvr>
  <p:transition advClick="0"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8AB8F-445B-48FC-AA5C-0A9E4C450B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24955"/>
      </p:ext>
    </p:extLst>
  </p:cSld>
  <p:clrMapOvr>
    <a:masterClrMapping/>
  </p:clrMapOvr>
  <p:transition advClick="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C4593-0A71-4C42-ADFD-FBEB1D54D2E1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820A-277B-4F20-906F-DDA83A42B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4F769-FEB7-41CF-BBB6-C8C60977827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33"/>
      </p:ext>
    </p:extLst>
  </p:cSld>
  <p:clrMapOvr>
    <a:masterClrMapping/>
  </p:clrMapOvr>
  <p:transition advClick="0"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D6964-66F2-48D5-8F30-BC427D2DDA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42478"/>
      </p:ext>
    </p:extLst>
  </p:cSld>
  <p:clrMapOvr>
    <a:masterClrMapping/>
  </p:clrMapOvr>
  <p:transition advClick="0"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541BE-6BDB-40B8-B2B0-3857A5CAE2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37701"/>
      </p:ext>
    </p:extLst>
  </p:cSld>
  <p:clrMapOvr>
    <a:masterClrMapping/>
  </p:clrMapOvr>
  <p:transition advClick="0">
    <p:circl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911C4-F4B5-49F7-9EC1-D0F2EF68AB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86305"/>
      </p:ext>
    </p:extLst>
  </p:cSld>
  <p:clrMapOvr>
    <a:masterClrMapping/>
  </p:clrMapOvr>
  <p:transition advClick="0">
    <p:circl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9EFFC-550A-4B73-8B08-57F9E3D733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9236"/>
      </p:ext>
    </p:extLst>
  </p:cSld>
  <p:clrMapOvr>
    <a:masterClrMapping/>
  </p:clrMapOvr>
  <p:transition advClick="0">
    <p:circl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3F65E-FAD6-4557-9523-4DFA6404E8F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78281"/>
      </p:ext>
    </p:extLst>
  </p:cSld>
  <p:clrMapOvr>
    <a:masterClrMapping/>
  </p:clrMapOvr>
  <p:transition advClick="0">
    <p:circl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5FFC1-6BFA-4671-836D-ED4F5A9BDB2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1925"/>
      </p:ext>
    </p:extLst>
  </p:cSld>
  <p:clrMapOvr>
    <a:masterClrMapping/>
  </p:clrMapOvr>
  <p:transition advClick="0">
    <p:circl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BB4FD-A969-40F3-B6DE-C45C24F3D3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60742"/>
      </p:ext>
    </p:extLst>
  </p:cSld>
  <p:clrMapOvr>
    <a:masterClrMapping/>
  </p:clrMapOvr>
  <p:transition advClick="0">
    <p:circl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D8A36-8526-4679-BDF6-FB12B7FD7EE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22069"/>
      </p:ext>
    </p:extLst>
  </p:cSld>
  <p:clrMapOvr>
    <a:masterClrMapping/>
  </p:clrMapOvr>
  <p:transition advClick="0">
    <p:circl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21369-A04F-4082-B8BF-EF2DA1CEFB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40968"/>
      </p:ext>
    </p:extLst>
  </p:cSld>
  <p:clrMapOvr>
    <a:masterClrMapping/>
  </p:clrMapOvr>
  <p:transition advClick="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C4593-0A71-4C42-ADFD-FBEB1D54D2E1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820A-277B-4F20-906F-DDA83A42B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8AB8F-445B-48FC-AA5C-0A9E4C450B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24955"/>
      </p:ext>
    </p:extLst>
  </p:cSld>
  <p:clrMapOvr>
    <a:masterClrMapping/>
  </p:clrMapOvr>
  <p:transition advClick="0">
    <p:circl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4F769-FEB7-41CF-BBB6-C8C60977827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33"/>
      </p:ext>
    </p:extLst>
  </p:cSld>
  <p:clrMapOvr>
    <a:masterClrMapping/>
  </p:clrMapOvr>
  <p:transition advClick="0">
    <p:circl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D6964-66F2-48D5-8F30-BC427D2DDA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42478"/>
      </p:ext>
    </p:extLst>
  </p:cSld>
  <p:clrMapOvr>
    <a:masterClrMapping/>
  </p:clrMapOvr>
  <p:transition advClick="0">
    <p:circl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541BE-6BDB-40B8-B2B0-3857A5CAE2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37701"/>
      </p:ext>
    </p:extLst>
  </p:cSld>
  <p:clrMapOvr>
    <a:masterClrMapping/>
  </p:clrMapOvr>
  <p:transition advClick="0">
    <p:circl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911C4-F4B5-49F7-9EC1-D0F2EF68AB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86305"/>
      </p:ext>
    </p:extLst>
  </p:cSld>
  <p:clrMapOvr>
    <a:masterClrMapping/>
  </p:clrMapOvr>
  <p:transition advClick="0">
    <p:circl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9EFFC-550A-4B73-8B08-57F9E3D733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9236"/>
      </p:ext>
    </p:extLst>
  </p:cSld>
  <p:clrMapOvr>
    <a:masterClrMapping/>
  </p:clrMapOvr>
  <p:transition advClick="0">
    <p:circl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3F65E-FAD6-4557-9523-4DFA6404E8F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78281"/>
      </p:ext>
    </p:extLst>
  </p:cSld>
  <p:clrMapOvr>
    <a:masterClrMapping/>
  </p:clrMapOvr>
  <p:transition advClick="0">
    <p:circl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5FFC1-6BFA-4671-836D-ED4F5A9BDB2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1925"/>
      </p:ext>
    </p:extLst>
  </p:cSld>
  <p:clrMapOvr>
    <a:masterClrMapping/>
  </p:clrMapOvr>
  <p:transition advClick="0">
    <p:circl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BB4FD-A969-40F3-B6DE-C45C24F3D3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60742"/>
      </p:ext>
    </p:extLst>
  </p:cSld>
  <p:clrMapOvr>
    <a:masterClrMapping/>
  </p:clrMapOvr>
  <p:transition advClick="0">
    <p:circl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D8A36-8526-4679-BDF6-FB12B7FD7EE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22069"/>
      </p:ext>
    </p:extLst>
  </p:cSld>
  <p:clrMapOvr>
    <a:masterClrMapping/>
  </p:clrMapOvr>
  <p:transition advClick="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C4593-0A71-4C42-ADFD-FBEB1D54D2E1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820A-277B-4F20-906F-DDA83A42B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21369-A04F-4082-B8BF-EF2DA1CEFB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40968"/>
      </p:ext>
    </p:extLst>
  </p:cSld>
  <p:clrMapOvr>
    <a:masterClrMapping/>
  </p:clrMapOvr>
  <p:transition advClick="0">
    <p:circl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8AB8F-445B-48FC-AA5C-0A9E4C450B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24955"/>
      </p:ext>
    </p:extLst>
  </p:cSld>
  <p:clrMapOvr>
    <a:masterClrMapping/>
  </p:clrMapOvr>
  <p:transition advClick="0">
    <p:circl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4F769-FEB7-41CF-BBB6-C8C60977827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33"/>
      </p:ext>
    </p:extLst>
  </p:cSld>
  <p:clrMapOvr>
    <a:masterClrMapping/>
  </p:clrMapOvr>
  <p:transition advClick="0">
    <p:circl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D6964-66F2-48D5-8F30-BC427D2DDA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42478"/>
      </p:ext>
    </p:extLst>
  </p:cSld>
  <p:clrMapOvr>
    <a:masterClrMapping/>
  </p:clrMapOvr>
  <p:transition advClick="0">
    <p:circl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541BE-6BDB-40B8-B2B0-3857A5CAE2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37701"/>
      </p:ext>
    </p:extLst>
  </p:cSld>
  <p:clrMapOvr>
    <a:masterClrMapping/>
  </p:clrMapOvr>
  <p:transition advClick="0">
    <p:circl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911C4-F4B5-49F7-9EC1-D0F2EF68AB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86305"/>
      </p:ext>
    </p:extLst>
  </p:cSld>
  <p:clrMapOvr>
    <a:masterClrMapping/>
  </p:clrMapOvr>
  <p:transition advClick="0">
    <p:circl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9EFFC-550A-4B73-8B08-57F9E3D733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9236"/>
      </p:ext>
    </p:extLst>
  </p:cSld>
  <p:clrMapOvr>
    <a:masterClrMapping/>
  </p:clrMapOvr>
  <p:transition advClick="0">
    <p:circl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3F65E-FAD6-4557-9523-4DFA6404E8F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78281"/>
      </p:ext>
    </p:extLst>
  </p:cSld>
  <p:clrMapOvr>
    <a:masterClrMapping/>
  </p:clrMapOvr>
  <p:transition advClick="0">
    <p:circl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5FFC1-6BFA-4671-836D-ED4F5A9BDB2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1925"/>
      </p:ext>
    </p:extLst>
  </p:cSld>
  <p:clrMapOvr>
    <a:masterClrMapping/>
  </p:clrMapOvr>
  <p:transition advClick="0">
    <p:circl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BB4FD-A969-40F3-B6DE-C45C24F3D3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60742"/>
      </p:ext>
    </p:extLst>
  </p:cSld>
  <p:clrMapOvr>
    <a:masterClrMapping/>
  </p:clrMapOvr>
  <p:transition advClick="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C4593-0A71-4C42-ADFD-FBEB1D54D2E1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820A-277B-4F20-906F-DDA83A42B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D8A36-8526-4679-BDF6-FB12B7FD7EE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22069"/>
      </p:ext>
    </p:extLst>
  </p:cSld>
  <p:clrMapOvr>
    <a:masterClrMapping/>
  </p:clrMapOvr>
  <p:transition advClick="0">
    <p:circl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21369-A04F-4082-B8BF-EF2DA1CEFB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40968"/>
      </p:ext>
    </p:extLst>
  </p:cSld>
  <p:clrMapOvr>
    <a:masterClrMapping/>
  </p:clrMapOvr>
  <p:transition advClick="0">
    <p:circl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8AB8F-445B-48FC-AA5C-0A9E4C450B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24955"/>
      </p:ext>
    </p:extLst>
  </p:cSld>
  <p:clrMapOvr>
    <a:masterClrMapping/>
  </p:clrMapOvr>
  <p:transition advClick="0">
    <p:circl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4F769-FEB7-41CF-BBB6-C8C60977827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33"/>
      </p:ext>
    </p:extLst>
  </p:cSld>
  <p:clrMapOvr>
    <a:masterClrMapping/>
  </p:clrMapOvr>
  <p:transition advClick="0">
    <p:circl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D6964-66F2-48D5-8F30-BC427D2DDA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42478"/>
      </p:ext>
    </p:extLst>
  </p:cSld>
  <p:clrMapOvr>
    <a:masterClrMapping/>
  </p:clrMapOvr>
  <p:transition advClick="0">
    <p:circl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541BE-6BDB-40B8-B2B0-3857A5CAE2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37701"/>
      </p:ext>
    </p:extLst>
  </p:cSld>
  <p:clrMapOvr>
    <a:masterClrMapping/>
  </p:clrMapOvr>
  <p:transition advClick="0">
    <p:circl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911C4-F4B5-49F7-9EC1-D0F2EF68AB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86305"/>
      </p:ext>
    </p:extLst>
  </p:cSld>
  <p:clrMapOvr>
    <a:masterClrMapping/>
  </p:clrMapOvr>
  <p:transition advClick="0">
    <p:circl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9EFFC-550A-4B73-8B08-57F9E3D733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9236"/>
      </p:ext>
    </p:extLst>
  </p:cSld>
  <p:clrMapOvr>
    <a:masterClrMapping/>
  </p:clrMapOvr>
  <p:transition advClick="0">
    <p:circl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3F65E-FAD6-4557-9523-4DFA6404E8F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78281"/>
      </p:ext>
    </p:extLst>
  </p:cSld>
  <p:clrMapOvr>
    <a:masterClrMapping/>
  </p:clrMapOvr>
  <p:transition advClick="0">
    <p:circl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5FFC1-6BFA-4671-836D-ED4F5A9BDB2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1925"/>
      </p:ext>
    </p:extLst>
  </p:cSld>
  <p:clrMapOvr>
    <a:masterClrMapping/>
  </p:clrMapOvr>
  <p:transition advClick="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C4593-0A71-4C42-ADFD-FBEB1D54D2E1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820A-277B-4F20-906F-DDA83A42B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BB4FD-A969-40F3-B6DE-C45C24F3D3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60742"/>
      </p:ext>
    </p:extLst>
  </p:cSld>
  <p:clrMapOvr>
    <a:masterClrMapping/>
  </p:clrMapOvr>
  <p:transition advClick="0">
    <p:circl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D8A36-8526-4679-BDF6-FB12B7FD7EE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22069"/>
      </p:ext>
    </p:extLst>
  </p:cSld>
  <p:clrMapOvr>
    <a:masterClrMapping/>
  </p:clrMapOvr>
  <p:transition advClick="0">
    <p:circl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21369-A04F-4082-B8BF-EF2DA1CEFB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40968"/>
      </p:ext>
    </p:extLst>
  </p:cSld>
  <p:clrMapOvr>
    <a:masterClrMapping/>
  </p:clrMapOvr>
  <p:transition advClick="0">
    <p:circl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8AB8F-445B-48FC-AA5C-0A9E4C450B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24955"/>
      </p:ext>
    </p:extLst>
  </p:cSld>
  <p:clrMapOvr>
    <a:masterClrMapping/>
  </p:clrMapOvr>
  <p:transition advClick="0">
    <p:circl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4F769-FEB7-41CF-BBB6-C8C60977827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33"/>
      </p:ext>
    </p:extLst>
  </p:cSld>
  <p:clrMapOvr>
    <a:masterClrMapping/>
  </p:clrMapOvr>
  <p:transition advClick="0">
    <p:circl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D6964-66F2-48D5-8F30-BC427D2DDA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42478"/>
      </p:ext>
    </p:extLst>
  </p:cSld>
  <p:clrMapOvr>
    <a:masterClrMapping/>
  </p:clrMapOvr>
  <p:transition advClick="0">
    <p:circl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541BE-6BDB-40B8-B2B0-3857A5CAE2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37701"/>
      </p:ext>
    </p:extLst>
  </p:cSld>
  <p:clrMapOvr>
    <a:masterClrMapping/>
  </p:clrMapOvr>
  <p:transition advClick="0">
    <p:circl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911C4-F4B5-49F7-9EC1-D0F2EF68AB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86305"/>
      </p:ext>
    </p:extLst>
  </p:cSld>
  <p:clrMapOvr>
    <a:masterClrMapping/>
  </p:clrMapOvr>
  <p:transition advClick="0">
    <p:circl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9EFFC-550A-4B73-8B08-57F9E3D733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9236"/>
      </p:ext>
    </p:extLst>
  </p:cSld>
  <p:clrMapOvr>
    <a:masterClrMapping/>
  </p:clrMapOvr>
  <p:transition advClick="0">
    <p:circl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3F65E-FAD6-4557-9523-4DFA6404E8F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78281"/>
      </p:ext>
    </p:extLst>
  </p:cSld>
  <p:clrMapOvr>
    <a:masterClrMapping/>
  </p:clrMapOvr>
  <p:transition advClick="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C4593-0A71-4C42-ADFD-FBEB1D54D2E1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820A-277B-4F20-906F-DDA83A42B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5FFC1-6BFA-4671-836D-ED4F5A9BDB2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1925"/>
      </p:ext>
    </p:extLst>
  </p:cSld>
  <p:clrMapOvr>
    <a:masterClrMapping/>
  </p:clrMapOvr>
  <p:transition advClick="0">
    <p:circl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BB4FD-A969-40F3-B6DE-C45C24F3D3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60742"/>
      </p:ext>
    </p:extLst>
  </p:cSld>
  <p:clrMapOvr>
    <a:masterClrMapping/>
  </p:clrMapOvr>
  <p:transition advClick="0">
    <p:circl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D8A36-8526-4679-BDF6-FB12B7FD7EE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22069"/>
      </p:ext>
    </p:extLst>
  </p:cSld>
  <p:clrMapOvr>
    <a:masterClrMapping/>
  </p:clrMapOvr>
  <p:transition advClick="0">
    <p:circl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21369-A04F-4082-B8BF-EF2DA1CEFB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40968"/>
      </p:ext>
    </p:extLst>
  </p:cSld>
  <p:clrMapOvr>
    <a:masterClrMapping/>
  </p:clrMapOvr>
  <p:transition advClick="0">
    <p:circl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8AB8F-445B-48FC-AA5C-0A9E4C450B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24955"/>
      </p:ext>
    </p:extLst>
  </p:cSld>
  <p:clrMapOvr>
    <a:masterClrMapping/>
  </p:clrMapOvr>
  <p:transition advClick="0">
    <p:circl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4F769-FEB7-41CF-BBB6-C8C60977827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33"/>
      </p:ext>
    </p:extLst>
  </p:cSld>
  <p:clrMapOvr>
    <a:masterClrMapping/>
  </p:clrMapOvr>
  <p:transition advClick="0">
    <p:circl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D6964-66F2-48D5-8F30-BC427D2DDA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42478"/>
      </p:ext>
    </p:extLst>
  </p:cSld>
  <p:clrMapOvr>
    <a:masterClrMapping/>
  </p:clrMapOvr>
  <p:transition advClick="0">
    <p:circl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541BE-6BDB-40B8-B2B0-3857A5CAE2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37701"/>
      </p:ext>
    </p:extLst>
  </p:cSld>
  <p:clrMapOvr>
    <a:masterClrMapping/>
  </p:clrMapOvr>
  <p:transition advClick="0">
    <p:circl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911C4-F4B5-49F7-9EC1-D0F2EF68AB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86305"/>
      </p:ext>
    </p:extLst>
  </p:cSld>
  <p:clrMapOvr>
    <a:masterClrMapping/>
  </p:clrMapOvr>
  <p:transition advClick="0">
    <p:circl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9EFFC-550A-4B73-8B08-57F9E3D733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9236"/>
      </p:ext>
    </p:extLst>
  </p:cSld>
  <p:clrMapOvr>
    <a:masterClrMapping/>
  </p:clrMapOvr>
  <p:transition advClick="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C4593-0A71-4C42-ADFD-FBEB1D54D2E1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820A-277B-4F20-906F-DDA83A42B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B5CD8-94FD-4B76-9BB6-EDBBE6B4824C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2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B5CD8-94FD-4B76-9BB6-EDBBE6B4824C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69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B5CD8-94FD-4B76-9BB6-EDBBE6B4824C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2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B5CD8-94FD-4B76-9BB6-EDBBE6B4824C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2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B5CD8-94FD-4B76-9BB6-EDBBE6B4824C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2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B5CD8-94FD-4B76-9BB6-EDBBE6B4824C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2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B5CD8-94FD-4B76-9BB6-EDBBE6B4824C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2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B5CD8-94FD-4B76-9BB6-EDBBE6B4824C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2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B5CD8-94FD-4B76-9BB6-EDBBE6B4824C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2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B5CD8-94FD-4B76-9BB6-EDBBE6B4824C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2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9.wav"/><Relationship Id="rId7" Type="http://schemas.openxmlformats.org/officeDocument/2006/relationships/image" Target="../media/image36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wmf"/><Relationship Id="rId4" Type="http://schemas.openxmlformats.org/officeDocument/2006/relationships/image" Target="../media/image33.png"/><Relationship Id="rId9" Type="http://schemas.openxmlformats.org/officeDocument/2006/relationships/image" Target="../media/image3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audio" Target="../media/audio9.wav"/><Relationship Id="rId7" Type="http://schemas.openxmlformats.org/officeDocument/2006/relationships/image" Target="../media/image39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wmf"/><Relationship Id="rId4" Type="http://schemas.openxmlformats.org/officeDocument/2006/relationships/image" Target="../media/image33.png"/><Relationship Id="rId9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5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4.pn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audio" Target="../media/audio10.wav"/><Relationship Id="rId16" Type="http://schemas.openxmlformats.org/officeDocument/2006/relationships/image" Target="../media/image69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1.png"/><Relationship Id="rId4" Type="http://schemas.openxmlformats.org/officeDocument/2006/relationships/image" Target="../media/image3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gif"/><Relationship Id="rId7" Type="http://schemas.openxmlformats.org/officeDocument/2006/relationships/image" Target="../media/image77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76.png"/><Relationship Id="rId11" Type="http://schemas.openxmlformats.org/officeDocument/2006/relationships/audio" Target="../media/audio110.wav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2.jpe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wmf"/><Relationship Id="rId7" Type="http://schemas.openxmlformats.org/officeDocument/2006/relationships/image" Target="../media/image19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emf"/><Relationship Id="rId5" Type="http://schemas.openxmlformats.org/officeDocument/2006/relationships/image" Target="../media/image17.wmf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5.wmf"/><Relationship Id="rId7" Type="http://schemas.openxmlformats.org/officeDocument/2006/relationships/image" Target="../media/image22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emf"/><Relationship Id="rId11" Type="http://schemas.openxmlformats.org/officeDocument/2006/relationships/image" Target="../media/image14.png"/><Relationship Id="rId5" Type="http://schemas.openxmlformats.org/officeDocument/2006/relationships/image" Target="../media/image17.wmf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wmf"/><Relationship Id="rId7" Type="http://schemas.openxmlformats.org/officeDocument/2006/relationships/image" Target="../media/image19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emf"/><Relationship Id="rId5" Type="http://schemas.openxmlformats.org/officeDocument/2006/relationships/image" Target="../media/image17.wmf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wmf"/><Relationship Id="rId7" Type="http://schemas.openxmlformats.org/officeDocument/2006/relationships/image" Target="../media/image19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emf"/><Relationship Id="rId5" Type="http://schemas.openxmlformats.org/officeDocument/2006/relationships/image" Target="../media/image17.wmf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wmf"/><Relationship Id="rId7" Type="http://schemas.openxmlformats.org/officeDocument/2006/relationships/image" Target="../media/image19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emf"/><Relationship Id="rId5" Type="http://schemas.openxmlformats.org/officeDocument/2006/relationships/image" Target="../media/image17.wmf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нжелика\Desktop\отрисовки 5\dbe1d29dd060[1]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439" y="0"/>
            <a:ext cx="9170439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296570"/>
            <a:ext cx="2990854" cy="4796725"/>
          </a:xfrm>
          <a:prstGeom prst="rect">
            <a:avLst/>
          </a:prstGeom>
        </p:spPr>
      </p:pic>
      <p:pic>
        <p:nvPicPr>
          <p:cNvPr id="2" name="NACHALO_Pozyvnye_-_V_gostyah_u_skazk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57884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4"/>
          <p:cNvSpPr>
            <a:spLocks noChangeArrowheads="1"/>
          </p:cNvSpPr>
          <p:nvPr/>
        </p:nvSpPr>
        <p:spPr bwMode="auto">
          <a:xfrm>
            <a:off x="3276600" y="3644900"/>
            <a:ext cx="2449513" cy="1303338"/>
          </a:xfrm>
          <a:prstGeom prst="ellipse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5363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243013"/>
            <a:ext cx="1825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575"/>
            <a:ext cx="224948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2" descr="MCj0193256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97425"/>
            <a:ext cx="1179513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3" descr="MCj0193256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3375"/>
            <a:ext cx="858838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AutoShape 2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3888" y="6237288"/>
            <a:ext cx="649287" cy="431800"/>
          </a:xfrm>
          <a:prstGeom prst="actionButtonForwardNex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5369" name="Picture 25" descr="MCj0193256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916113"/>
            <a:ext cx="858837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1" name="AutoShape 29"/>
          <p:cNvSpPr>
            <a:spLocks noChangeArrowheads="1"/>
          </p:cNvSpPr>
          <p:nvPr/>
        </p:nvSpPr>
        <p:spPr bwMode="auto">
          <a:xfrm>
            <a:off x="2771775" y="5734050"/>
            <a:ext cx="3887788" cy="1008063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2987675" y="5949950"/>
            <a:ext cx="35290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99"/>
                </a:solidFill>
                <a:latin typeface="Comic Sans MS" panose="030F0702030302020204" pitchFamily="66" charset="0"/>
                <a:cs typeface="Arial" charset="0"/>
              </a:rPr>
              <a:t>Найди листочки, на которых записана 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разность</a:t>
            </a:r>
            <a:r>
              <a:rPr lang="ru-RU" b="1" dirty="0" smtClean="0">
                <a:solidFill>
                  <a:srgbClr val="333399"/>
                </a:solidFill>
                <a:latin typeface="Comic Sans MS" panose="030F0702030302020204" pitchFamily="66" charset="0"/>
                <a:cs typeface="Arial" charset="0"/>
              </a:rPr>
              <a:t> чисел.</a:t>
            </a:r>
          </a:p>
        </p:txBody>
      </p:sp>
      <p:sp>
        <p:nvSpPr>
          <p:cNvPr id="23584" name="Text Box 32"/>
          <p:cNvSpPr txBox="1">
            <a:spLocks noChangeArrowheads="1"/>
          </p:cNvSpPr>
          <p:nvPr/>
        </p:nvSpPr>
        <p:spPr bwMode="auto">
          <a:xfrm>
            <a:off x="2627313" y="1557338"/>
            <a:ext cx="936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8-6</a:t>
            </a:r>
          </a:p>
        </p:txBody>
      </p:sp>
      <p:pic>
        <p:nvPicPr>
          <p:cNvPr id="23585" name="Picture 3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125538"/>
            <a:ext cx="1825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6" name="Text Box 34"/>
          <p:cNvSpPr txBox="1">
            <a:spLocks noChangeArrowheads="1"/>
          </p:cNvSpPr>
          <p:nvPr/>
        </p:nvSpPr>
        <p:spPr bwMode="auto">
          <a:xfrm>
            <a:off x="7164388" y="1412875"/>
            <a:ext cx="936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5+3</a:t>
            </a:r>
          </a:p>
        </p:txBody>
      </p:sp>
      <p:pic>
        <p:nvPicPr>
          <p:cNvPr id="15375" name="Picture 3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1825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500438"/>
            <a:ext cx="1825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9" name="Picture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349500"/>
            <a:ext cx="1825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0" name="Picture 3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276475"/>
            <a:ext cx="1825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92" name="Text Box 40"/>
          <p:cNvSpPr txBox="1">
            <a:spLocks noChangeArrowheads="1"/>
          </p:cNvSpPr>
          <p:nvPr/>
        </p:nvSpPr>
        <p:spPr bwMode="auto">
          <a:xfrm>
            <a:off x="6227763" y="3860800"/>
            <a:ext cx="936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4-4</a:t>
            </a:r>
          </a:p>
        </p:txBody>
      </p:sp>
      <p:sp>
        <p:nvSpPr>
          <p:cNvPr id="23593" name="Text Box 41"/>
          <p:cNvSpPr txBox="1">
            <a:spLocks noChangeArrowheads="1"/>
          </p:cNvSpPr>
          <p:nvPr/>
        </p:nvSpPr>
        <p:spPr bwMode="auto">
          <a:xfrm>
            <a:off x="1835150" y="2708275"/>
            <a:ext cx="936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4+2</a:t>
            </a:r>
          </a:p>
        </p:txBody>
      </p:sp>
      <p:sp>
        <p:nvSpPr>
          <p:cNvPr id="23594" name="Text Box 42"/>
          <p:cNvSpPr txBox="1">
            <a:spLocks noChangeArrowheads="1"/>
          </p:cNvSpPr>
          <p:nvPr/>
        </p:nvSpPr>
        <p:spPr bwMode="auto">
          <a:xfrm>
            <a:off x="5148263" y="2565400"/>
            <a:ext cx="936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9+1</a:t>
            </a:r>
          </a:p>
        </p:txBody>
      </p:sp>
      <p:sp>
        <p:nvSpPr>
          <p:cNvPr id="23595" name="Text Box 43"/>
          <p:cNvSpPr txBox="1">
            <a:spLocks noChangeArrowheads="1"/>
          </p:cNvSpPr>
          <p:nvPr/>
        </p:nvSpPr>
        <p:spPr bwMode="auto">
          <a:xfrm>
            <a:off x="1763713" y="476250"/>
            <a:ext cx="936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6-5</a:t>
            </a:r>
          </a:p>
        </p:txBody>
      </p:sp>
      <p:pic>
        <p:nvPicPr>
          <p:cNvPr id="23578" name="Picture 26" descr="144"/>
          <p:cNvPicPr>
            <a:picLocks noChangeAspect="1" noChangeArrowheads="1" noCrop="1"/>
          </p:cNvPicPr>
          <p:nvPr/>
        </p:nvPicPr>
        <p:blipFill>
          <a:blip r:embed="rId8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6600" y="260350"/>
            <a:ext cx="287972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0" name="Picture 28" descr="SO00629_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76250"/>
            <a:ext cx="8016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MCj04264420000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852738"/>
            <a:ext cx="2087562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603534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72448 -0.0046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6.66667E-6 L -0.17327 0.76667 " pathEditMode="relative" ptsTypes="AA">
                                      <p:cBhvr>
                                        <p:cTn id="13" dur="20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195 0.00578 L 1.35452 -0.00463 " pathEditMode="relative" ptsTypes="AA">
                                      <p:cBhvr>
                                        <p:cTn id="16" dur="20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3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3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3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84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3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3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8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3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3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5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38976 0.2354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3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7" y="1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3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0.24809 0.7289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3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3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252 L 0.33872 0.5965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2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84"/>
                  </p:tgtEl>
                </p:cond>
              </p:nextCondLst>
            </p:seq>
          </p:childTnLst>
        </p:cTn>
      </p:par>
    </p:tnLst>
    <p:bldLst>
      <p:bldP spid="23581" grpId="0" animBg="1"/>
      <p:bldP spid="23584" grpId="0"/>
      <p:bldP spid="23584" grpId="1"/>
      <p:bldP spid="23586" grpId="0"/>
      <p:bldP spid="23586" grpId="1"/>
      <p:bldP spid="23592" grpId="0"/>
      <p:bldP spid="23592" grpId="1"/>
      <p:bldP spid="23593" grpId="0"/>
      <p:bldP spid="23593" grpId="1"/>
      <p:bldP spid="23594" grpId="0"/>
      <p:bldP spid="23594" grpId="1"/>
      <p:bldP spid="23595" grpId="0"/>
      <p:bldP spid="2359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/>
          <p:cNvSpPr>
            <a:spLocks noChangeArrowheads="1"/>
          </p:cNvSpPr>
          <p:nvPr/>
        </p:nvSpPr>
        <p:spPr bwMode="auto">
          <a:xfrm>
            <a:off x="3276600" y="3644900"/>
            <a:ext cx="2449513" cy="1303338"/>
          </a:xfrm>
          <a:prstGeom prst="ellipse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243013"/>
            <a:ext cx="1825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575"/>
            <a:ext cx="224948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MCj0426442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852738"/>
            <a:ext cx="2087562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MCj0193256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97425"/>
            <a:ext cx="1179513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MCj0193256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3375"/>
            <a:ext cx="858838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3888" y="6237288"/>
            <a:ext cx="649287" cy="431800"/>
          </a:xfrm>
          <a:prstGeom prst="actionButtonForwardNex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6393" name="Picture 10" descr="MCj0193256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916113"/>
            <a:ext cx="858837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AutoShape 11"/>
          <p:cNvSpPr>
            <a:spLocks noChangeArrowheads="1"/>
          </p:cNvSpPr>
          <p:nvPr/>
        </p:nvSpPr>
        <p:spPr bwMode="auto">
          <a:xfrm>
            <a:off x="2771775" y="5734050"/>
            <a:ext cx="3887788" cy="1008063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2987675" y="5949950"/>
            <a:ext cx="35290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1" smtClean="0">
                <a:solidFill>
                  <a:srgbClr val="333399"/>
                </a:solidFill>
                <a:latin typeface="Comic Sans MS" panose="030F0702030302020204" pitchFamily="66" charset="0"/>
                <a:cs typeface="Arial" charset="0"/>
              </a:rPr>
              <a:t>Найди листочки, на которых записана </a:t>
            </a:r>
            <a:r>
              <a:rPr lang="ru-RU" b="1" smtClean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сумма</a:t>
            </a:r>
            <a:r>
              <a:rPr lang="ru-RU" b="1" smtClean="0">
                <a:solidFill>
                  <a:srgbClr val="333399"/>
                </a:solidFill>
                <a:latin typeface="Comic Sans MS" panose="030F0702030302020204" pitchFamily="66" charset="0"/>
                <a:cs typeface="Arial" charset="0"/>
              </a:rPr>
              <a:t> чисел.</a:t>
            </a: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2627313" y="1557338"/>
            <a:ext cx="936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6+2</a:t>
            </a:r>
          </a:p>
        </p:txBody>
      </p:sp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125538"/>
            <a:ext cx="1825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7164388" y="1412875"/>
            <a:ext cx="936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8-8</a:t>
            </a:r>
          </a:p>
        </p:txBody>
      </p:sp>
      <p:pic>
        <p:nvPicPr>
          <p:cNvPr id="16399" name="Picture 1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1825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500438"/>
            <a:ext cx="1825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1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349500"/>
            <a:ext cx="1825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1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276475"/>
            <a:ext cx="1825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6227763" y="3860800"/>
            <a:ext cx="936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5+0</a:t>
            </a: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1835150" y="2708275"/>
            <a:ext cx="936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5-1</a:t>
            </a:r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5148263" y="2565400"/>
            <a:ext cx="936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9-8</a:t>
            </a:r>
          </a:p>
        </p:txBody>
      </p:sp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1763713" y="476250"/>
            <a:ext cx="936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4+3</a:t>
            </a:r>
          </a:p>
        </p:txBody>
      </p:sp>
      <p:pic>
        <p:nvPicPr>
          <p:cNvPr id="24600" name="Picture 24" descr="144"/>
          <p:cNvPicPr>
            <a:picLocks noChangeAspect="1" noChangeArrowheads="1" noCrop="1"/>
          </p:cNvPicPr>
          <p:nvPr/>
        </p:nvPicPr>
        <p:blipFill>
          <a:blip r:embed="rId9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6600" y="260350"/>
            <a:ext cx="287972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25" descr="SO00629_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76250"/>
            <a:ext cx="8016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353374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72448 -0.0046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6.66667E-6 L -0.17327 0.76667 " pathEditMode="relative" ptsTypes="AA">
                                      <p:cBhvr>
                                        <p:cTn id="13" dur="20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195 0.00578 L 1.35452 -0.00463 " pathEditMode="relative" ptsTypes="AA">
                                      <p:cBhvr>
                                        <p:cTn id="16" dur="20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4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4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4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72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9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5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9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9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5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38976 0.2354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7" y="1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9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5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0.24809 0.7289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3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9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1893 0.571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9"/>
                  </p:tgtEl>
                </p:cond>
              </p:nextCondLst>
            </p:seq>
          </p:childTnLst>
        </p:cTn>
      </p:par>
    </p:tnLst>
    <p:bldLst>
      <p:bldP spid="24587" grpId="0" animBg="1"/>
      <p:bldP spid="24589" grpId="0"/>
      <p:bldP spid="24589" grpId="1"/>
      <p:bldP spid="24591" grpId="0"/>
      <p:bldP spid="24591" grpId="1"/>
      <p:bldP spid="24596" grpId="0"/>
      <p:bldP spid="24596" grpId="1"/>
      <p:bldP spid="24597" grpId="0"/>
      <p:bldP spid="24597" grpId="1"/>
      <p:bldP spid="24598" grpId="0"/>
      <p:bldP spid="24598" grpId="1"/>
      <p:bldP spid="24599" grpId="0"/>
      <p:bldP spid="2459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6516" r="5215" b="3619"/>
          <a:stretch>
            <a:fillRect/>
          </a:stretch>
        </p:blipFill>
        <p:spPr bwMode="auto">
          <a:xfrm>
            <a:off x="1515676" y="1580008"/>
            <a:ext cx="3316964" cy="177843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Цепочка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163" y="1122662"/>
            <a:ext cx="15240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Цепочка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55966">
            <a:off x="123248" y="1514465"/>
            <a:ext cx="15240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836712"/>
            <a:ext cx="914383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763688" y="1628800"/>
            <a:ext cx="1368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47664" y="1988840"/>
            <a:ext cx="144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82166" y="234888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3200" i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1628800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473630" y="1733407"/>
            <a:ext cx="33590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Сравнение чисел. Результат сравнения.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429000"/>
            <a:ext cx="101758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95271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5124" name="Дата 3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7375E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7375E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17375E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17375E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B2A2967-2373-409A-9039-06949B6F2016}" type="datetime1">
              <a:rPr lang="ru-RU" altLang="ru-RU" sz="1400" smtClean="0">
                <a:solidFill>
                  <a:schemeClr val="tx1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21.03.2021</a:t>
            </a:fld>
            <a:endParaRPr lang="ru-RU" alt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5" name="Номер слайда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7375E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7375E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17375E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17375E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7C54647-FED5-490C-A091-FFFA7681A589}" type="slidenum">
              <a:rPr lang="ru-RU" altLang="ru-RU" sz="14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13</a:t>
            </a:fld>
            <a:endParaRPr lang="ru-RU" altLang="ru-RU" sz="1400" smtClean="0">
              <a:solidFill>
                <a:srgbClr val="898989"/>
              </a:solidFill>
            </a:endParaRPr>
          </a:p>
        </p:txBody>
      </p:sp>
      <p:pic>
        <p:nvPicPr>
          <p:cNvPr id="19462" name="Picture 2" descr="http://img-fotki.yandex.ru/get/6615/16969765.ca/0_6bf4b_5bdfc8bb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3275856" y="0"/>
            <a:ext cx="2664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3600" b="1" i="1" dirty="0" smtClean="0">
                <a:latin typeface="Times New Roman" pitchFamily="18" charset="0"/>
                <a:cs typeface="Times New Roman" pitchFamily="18" charset="0"/>
              </a:rPr>
              <a:t>24  марта.</a:t>
            </a:r>
            <a:endParaRPr lang="ru-RU" alt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2483768" y="620688"/>
            <a:ext cx="38382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 i="1" dirty="0">
                <a:latin typeface="Times New Roman" pitchFamily="18" charset="0"/>
                <a:cs typeface="Times New Roman" pitchFamily="18" charset="0"/>
              </a:rPr>
              <a:t>Классная </a:t>
            </a:r>
            <a:r>
              <a:rPr lang="ru-RU" altLang="ru-RU" sz="3600" b="1" i="1" dirty="0" smtClean="0">
                <a:latin typeface="Times New Roman" pitchFamily="18" charset="0"/>
                <a:cs typeface="Times New Roman" pitchFamily="18" charset="0"/>
              </a:rPr>
              <a:t>работа.</a:t>
            </a:r>
            <a:endParaRPr lang="ru-RU" alt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5" name="Прямоугольник 8"/>
          <p:cNvSpPr>
            <a:spLocks noChangeArrowheads="1"/>
          </p:cNvSpPr>
          <p:nvPr/>
        </p:nvSpPr>
        <p:spPr bwMode="auto">
          <a:xfrm>
            <a:off x="177425" y="1268760"/>
            <a:ext cx="13997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200" b="1" i="1" dirty="0" smtClean="0">
                <a:latin typeface="Times New Roman" pitchFamily="18" charset="0"/>
                <a:cs typeface="Times New Roman" pitchFamily="18" charset="0"/>
              </a:rPr>
              <a:t>&gt;  &lt;   =</a:t>
            </a:r>
            <a:endParaRPr lang="ru-RU" alt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8243888" y="0"/>
            <a:ext cx="0" cy="6858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5124" name="Дата 3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7375E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7375E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17375E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17375E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B2A2967-2373-409A-9039-06949B6F2016}" type="datetime1">
              <a:rPr lang="ru-RU" altLang="ru-RU" sz="1400" smtClean="0">
                <a:solidFill>
                  <a:schemeClr val="tx1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21.03.2021</a:t>
            </a:fld>
            <a:endParaRPr lang="ru-RU" alt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5" name="Номер слайда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7375E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7375E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17375E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17375E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7C54647-FED5-490C-A091-FFFA7681A589}" type="slidenum">
              <a:rPr lang="ru-RU" altLang="ru-RU" sz="14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14</a:t>
            </a:fld>
            <a:endParaRPr lang="ru-RU" altLang="ru-RU" sz="1400" smtClean="0">
              <a:solidFill>
                <a:srgbClr val="898989"/>
              </a:solidFill>
            </a:endParaRPr>
          </a:p>
        </p:txBody>
      </p:sp>
      <p:pic>
        <p:nvPicPr>
          <p:cNvPr id="19462" name="Picture 2" descr="http://img-fotki.yandex.ru/get/6615/16969765.ca/0_6bf4b_5bdfc8bb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3275856" y="0"/>
            <a:ext cx="2664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3600" b="1" i="1" dirty="0" smtClean="0">
                <a:latin typeface="Times New Roman" pitchFamily="18" charset="0"/>
                <a:cs typeface="Times New Roman" pitchFamily="18" charset="0"/>
              </a:rPr>
              <a:t>24  марта.</a:t>
            </a:r>
            <a:endParaRPr lang="ru-RU" alt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2483768" y="620688"/>
            <a:ext cx="38382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 i="1" dirty="0">
                <a:latin typeface="Times New Roman" pitchFamily="18" charset="0"/>
                <a:cs typeface="Times New Roman" pitchFamily="18" charset="0"/>
              </a:rPr>
              <a:t>Классная </a:t>
            </a:r>
            <a:r>
              <a:rPr lang="ru-RU" altLang="ru-RU" sz="3600" b="1" i="1" dirty="0" smtClean="0">
                <a:latin typeface="Times New Roman" pitchFamily="18" charset="0"/>
                <a:cs typeface="Times New Roman" pitchFamily="18" charset="0"/>
              </a:rPr>
              <a:t>работа.</a:t>
            </a:r>
            <a:endParaRPr lang="ru-RU" alt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5" name="Прямоугольник 8"/>
          <p:cNvSpPr>
            <a:spLocks noChangeArrowheads="1"/>
          </p:cNvSpPr>
          <p:nvPr/>
        </p:nvSpPr>
        <p:spPr bwMode="auto">
          <a:xfrm>
            <a:off x="177425" y="1268760"/>
            <a:ext cx="8579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200" b="1" i="1" dirty="0" smtClean="0">
                <a:latin typeface="Times New Roman" pitchFamily="18" charset="0"/>
                <a:cs typeface="Times New Roman" pitchFamily="18" charset="0"/>
              </a:rPr>
              <a:t>&gt;  &lt;</a:t>
            </a:r>
            <a:endParaRPr lang="ru-RU" alt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8243888" y="0"/>
            <a:ext cx="0" cy="6858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55848" y="1824762"/>
            <a:ext cx="2687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6+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3…4+6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420888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+ 5…8-4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91692" y="1853535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+ 4…12- 6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91692" y="2409537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+ 1…9-1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44845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609600" y="-33338"/>
            <a:ext cx="8229600" cy="1143001"/>
          </a:xfrm>
        </p:spPr>
        <p:txBody>
          <a:bodyPr/>
          <a:lstStyle/>
          <a:p>
            <a:r>
              <a:rPr lang="ru-RU" altLang="ru-RU" sz="4000" b="1" smtClean="0"/>
              <a:t>Работа по учебнику стр. 90</a:t>
            </a:r>
          </a:p>
        </p:txBody>
      </p:sp>
      <p:pic>
        <p:nvPicPr>
          <p:cNvPr id="2969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20709" r="54520" b="35204"/>
          <a:stretch>
            <a:fillRect/>
          </a:stretch>
        </p:blipFill>
        <p:spPr>
          <a:xfrm>
            <a:off x="1066800" y="939800"/>
            <a:ext cx="7162800" cy="5765800"/>
          </a:xfrm>
        </p:spPr>
      </p:pic>
    </p:spTree>
    <p:extLst>
      <p:ext uri="{BB962C8B-B14F-4D97-AF65-F5344CB8AC3E}">
        <p14:creationId xmlns:p14="http://schemas.microsoft.com/office/powerpoint/2010/main" val="1314395654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912813" y="228600"/>
            <a:ext cx="8229600" cy="1143000"/>
          </a:xfrm>
        </p:spPr>
        <p:txBody>
          <a:bodyPr/>
          <a:lstStyle/>
          <a:p>
            <a:r>
              <a:rPr lang="ru-RU" altLang="ru-RU" sz="4000" b="1" smtClean="0"/>
              <a:t>Работа по учебнику </a:t>
            </a:r>
            <a:br>
              <a:rPr lang="ru-RU" altLang="ru-RU" sz="4000" b="1" smtClean="0"/>
            </a:br>
            <a:r>
              <a:rPr lang="ru-RU" altLang="ru-RU" sz="4000" b="1" smtClean="0"/>
              <a:t>стр. 90</a:t>
            </a:r>
          </a:p>
        </p:txBody>
      </p:sp>
      <p:pic>
        <p:nvPicPr>
          <p:cNvPr id="3072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65216" r="54520" b="4733"/>
          <a:stretch>
            <a:fillRect/>
          </a:stretch>
        </p:blipFill>
        <p:spPr>
          <a:xfrm>
            <a:off x="152400" y="1524000"/>
            <a:ext cx="8804275" cy="4699000"/>
          </a:xfrm>
        </p:spPr>
      </p:pic>
    </p:spTree>
    <p:extLst>
      <p:ext uri="{BB962C8B-B14F-4D97-AF65-F5344CB8AC3E}">
        <p14:creationId xmlns:p14="http://schemas.microsoft.com/office/powerpoint/2010/main" val="2469816060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8" t="9052" b="55942"/>
          <a:stretch>
            <a:fillRect/>
          </a:stretch>
        </p:blipFill>
        <p:spPr>
          <a:xfrm>
            <a:off x="304800" y="1371600"/>
            <a:ext cx="8658225" cy="4811713"/>
          </a:xfrm>
        </p:spPr>
      </p:pic>
      <p:sp>
        <p:nvSpPr>
          <p:cNvPr id="31747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/>
          <a:lstStyle/>
          <a:p>
            <a:r>
              <a:rPr lang="ru-RU" altLang="ru-RU" sz="4000" b="1" dirty="0" smtClean="0"/>
              <a:t>Работа по учебнику </a:t>
            </a:r>
            <a:br>
              <a:rPr lang="ru-RU" altLang="ru-RU" sz="4000" b="1" dirty="0" smtClean="0"/>
            </a:br>
            <a:r>
              <a:rPr lang="ru-RU" altLang="ru-RU" sz="4000" b="1" dirty="0" smtClean="0"/>
              <a:t>стр. 91</a:t>
            </a:r>
          </a:p>
        </p:txBody>
      </p:sp>
    </p:spTree>
    <p:extLst>
      <p:ext uri="{BB962C8B-B14F-4D97-AF65-F5344CB8AC3E}">
        <p14:creationId xmlns:p14="http://schemas.microsoft.com/office/powerpoint/2010/main" val="254225670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2" name="Picture 12" descr="43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908050"/>
            <a:ext cx="15255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3" descr="228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52513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45024"/>
            <a:ext cx="9810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95271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0.16076 0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04 0.6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тр.92 №6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851589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cdn.pixabay.com/photo/2015/09/13/20/05/airmail-envelope-938655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" y="68231"/>
            <a:ext cx="9166482" cy="610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3809455"/>
            <a:ext cx="101758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80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4" name="Picture 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5445125"/>
            <a:ext cx="6651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 r="41296" b="16983"/>
          <a:stretch>
            <a:fillRect/>
          </a:stretch>
        </p:blipFill>
        <p:spPr bwMode="auto">
          <a:xfrm>
            <a:off x="6948488" y="5589588"/>
            <a:ext cx="57626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1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2" y="4533106"/>
            <a:ext cx="2592388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71514"/>
            <a:ext cx="10795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95271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9" name="Picture 1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42" y="4715197"/>
            <a:ext cx="2592388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7853">
            <a:off x="6750968" y="5570062"/>
            <a:ext cx="1296987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2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5393373"/>
            <a:ext cx="123666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2"/>
            <a:ext cx="9810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02726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желика\Desktop\ВИННИ Тома\8\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92136"/>
            <a:ext cx="8496944" cy="610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560"/>
            </a:avLst>
          </a:prstGeom>
          <a:solidFill>
            <a:srgbClr val="55F9C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19" y="19946"/>
            <a:ext cx="9170439" cy="6858000"/>
          </a:xfrm>
          <a:prstGeom prst="rect">
            <a:avLst/>
          </a:prstGeom>
        </p:spPr>
      </p:pic>
      <p:pic>
        <p:nvPicPr>
          <p:cNvPr id="1027" name="Picture 3" descr="C:\Users\Анжелика\Desktop\ВИННИ Тома\8\45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2" y="5661248"/>
            <a:ext cx="1511784" cy="70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Анжелика\Desktop\ВИННИ Тома\8\45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4952599"/>
            <a:ext cx="1511784" cy="70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Анжелика\Desktop\ВИННИ Тома\8\45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74"/>
          <a:stretch/>
        </p:blipFill>
        <p:spPr bwMode="auto">
          <a:xfrm>
            <a:off x="1763688" y="5818175"/>
            <a:ext cx="756000" cy="70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нжелика\Desktop\ВИННИ Тома\8\45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4742" y="4293096"/>
            <a:ext cx="1133892" cy="53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Анжелика\Desktop\ВИННИ Тома\8\45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3421682"/>
            <a:ext cx="719696" cy="33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желика\Desktop\ВИННИ Тома\8\54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8634" y="5530990"/>
            <a:ext cx="2487522" cy="96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Анжелика\Desktop\ВИННИ Тома\8\54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008" y="4071603"/>
            <a:ext cx="1967958" cy="7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Анжелика\Desktop\ВИННИ Тома\8\54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3200797"/>
            <a:ext cx="1999761" cy="77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нжелика\Desktop\ВИННИ Тома\5\Элементы\21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863220" y="5552173"/>
            <a:ext cx="330542" cy="3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Анжелика\Desktop\ВИННИ Тома\5\Элементы\21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 flipH="1">
            <a:off x="971600" y="5444439"/>
            <a:ext cx="330542" cy="3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нжелика\Desktop\ВИННИ Тома\5\Элементы\29.pn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3219" y="3407991"/>
            <a:ext cx="1134453" cy="54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нжелика\Desktop\ВИННИ Тома\3\4.pn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310211" y="4176000"/>
            <a:ext cx="1692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Объект 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9526" y="1834015"/>
            <a:ext cx="1608243" cy="2481731"/>
          </a:xfrm>
          <a:prstGeom prst="rect">
            <a:avLst/>
          </a:prstGeom>
        </p:spPr>
      </p:pic>
      <p:pic>
        <p:nvPicPr>
          <p:cNvPr id="22" name="Объект 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240" flipH="1">
            <a:off x="2111155" y="1883699"/>
            <a:ext cx="1702245" cy="2626788"/>
          </a:xfrm>
          <a:prstGeom prst="rect">
            <a:avLst/>
          </a:prstGeom>
        </p:spPr>
      </p:pic>
      <p:pic>
        <p:nvPicPr>
          <p:cNvPr id="23" name="Объект 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3174" flipH="1">
            <a:off x="3794467" y="1613257"/>
            <a:ext cx="1815279" cy="2801214"/>
          </a:xfrm>
          <a:prstGeom prst="rect">
            <a:avLst/>
          </a:prstGeom>
        </p:spPr>
      </p:pic>
      <p:pic>
        <p:nvPicPr>
          <p:cNvPr id="24" name="Объект 5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406" y="2087623"/>
            <a:ext cx="2166266" cy="3342834"/>
          </a:xfrm>
          <a:prstGeom prst="rect">
            <a:avLst/>
          </a:prstGeom>
        </p:spPr>
      </p:pic>
      <p:pic>
        <p:nvPicPr>
          <p:cNvPr id="1034" name="Picture 10" descr="C:\Users\Анжелика\Desktop\ВИННИ Тома\8\29.pn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8634" y="3672000"/>
            <a:ext cx="2664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нжелика\Desktop\ВИННИ Тома\8\47.png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6581" y="5002100"/>
            <a:ext cx="645427" cy="6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Анжелика\Desktop\ВИННИ Тома\8\47.png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6549" y="5002100"/>
            <a:ext cx="645427" cy="6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Анжелика\Desktop\ВИННИ Тома\8\47.png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0657" y="5066166"/>
            <a:ext cx="645427" cy="6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66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онечи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желика\Desktop\отрисовки 5\dbe1d29dd060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009" y="0"/>
            <a:ext cx="9165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692696"/>
            <a:ext cx="9144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Продолжить предложения:</a:t>
            </a:r>
            <a:endParaRPr kumimoji="0" lang="ru-RU" sz="44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44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Сегодня на уроке я узнал(а)…</a:t>
            </a:r>
            <a:endParaRPr kumimoji="0" lang="ru-RU" sz="44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44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Сегодня на уроке я смог(</a:t>
            </a:r>
            <a:r>
              <a:rPr kumimoji="0" lang="ru-RU" sz="44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</a:t>
            </a:r>
            <a:r>
              <a:rPr kumimoji="0" lang="ru-RU" sz="44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)…</a:t>
            </a:r>
            <a:endParaRPr kumimoji="0" lang="ru-RU" sz="44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44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Сегодня </a:t>
            </a:r>
            <a:r>
              <a:rPr kumimoji="0" lang="ru-RU" sz="44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уроке мне было трудно</a:t>
            </a:r>
            <a:r>
              <a:rPr kumimoji="0" lang="ru-RU" sz="44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44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:\Users\Microstar\Desktop\fairy5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847" y="2724678"/>
            <a:ext cx="1089820" cy="125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Microstar\Desktop\025048_ivancarevich_a3_bo_vyrubk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944" y="2564905"/>
            <a:ext cx="3178711" cy="41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playing-field.ru/img/2015/051810/04125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92" y="2564904"/>
            <a:ext cx="1839553" cy="412342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4484417"/>
            <a:ext cx="933016" cy="107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2803" y="2367262"/>
            <a:ext cx="854670" cy="98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9667" y="4504110"/>
            <a:ext cx="789000" cy="91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kira-scrap.ru/KATALOG/MULTY_NASCHI/1/0_8da3f_800143e6_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0219" y="5213363"/>
            <a:ext cx="1813486" cy="147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g-fotki.yandex.ru/get/9164/23869276.11d/0_a6b6e_82402bd9_XL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90339"/>
            <a:ext cx="142875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Димка\Desktop\i_037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9174299" y="3353420"/>
            <a:ext cx="1368152" cy="3078342"/>
          </a:xfrm>
          <a:prstGeom prst="rect">
            <a:avLst/>
          </a:prstGeom>
          <a:noFill/>
        </p:spPr>
      </p:pic>
      <p:pic>
        <p:nvPicPr>
          <p:cNvPr id="14" name="Picture 3" descr="C:\Users\Димка\Desktop\0_81583_6c43e762_L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-1836711" y="584676"/>
            <a:ext cx="1134242" cy="1836212"/>
          </a:xfrm>
          <a:prstGeom prst="rect">
            <a:avLst/>
          </a:prstGeom>
          <a:noFill/>
        </p:spPr>
      </p:pic>
      <p:pic>
        <p:nvPicPr>
          <p:cNvPr id="15" name="Picture 5" descr="C:\Users\Димка\Desktop\81109705_87186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-1901371" y="3389029"/>
            <a:ext cx="1828800" cy="2001837"/>
          </a:xfrm>
          <a:prstGeom prst="rect">
            <a:avLst/>
          </a:prstGeom>
          <a:noFill/>
        </p:spPr>
      </p:pic>
      <p:sp>
        <p:nvSpPr>
          <p:cNvPr id="3" name="Овал 2">
            <a:hlinkClick r:id="" action="ppaction://hlinkshowjump?jump=endshow"/>
          </p:cNvPr>
          <p:cNvSpPr/>
          <p:nvPr/>
        </p:nvSpPr>
        <p:spPr>
          <a:xfrm>
            <a:off x="8476784" y="6270519"/>
            <a:ext cx="404863" cy="3384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сказки.wav"/>
          </p:stSnd>
        </p:sndAc>
      </p:transition>
    </mc:Choice>
    <mc:Fallback xmlns="">
      <p:transition spd="slow">
        <p:sndAc>
          <p:stSnd>
            <p:snd r:embed="rId11" name="сказки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857 L -0.55452 0.0125 " pathEditMode="relative" rAng="0" ptsTypes="AA">
                                      <p:cBhvr>
                                        <p:cTn id="43" dur="1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2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5 0.35417 L 0.24167 0.20023 C 0.28663 0.16551 0.35486 0.14445 0.42604 0.14445 C 0.50729 0.14445 0.57188 0.16551 0.61736 0.20023 L 0.83577 0.35417 " pathEditMode="relative" rAng="0" ptsTypes="FffFF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56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-3.4104E-6 L -0.40156 -0.409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-20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000"/>
                            </p:stCondLst>
                            <p:childTnLst>
                              <p:par>
                                <p:cTn id="7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36 0.04901 L 0.66476 -0.339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61" y="-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7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76 -0.0044 L 0.31598 -0.014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532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Объект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04664"/>
            <a:ext cx="3646877" cy="4275484"/>
          </a:xfrm>
          <a:prstGeom prst="rect">
            <a:avLst/>
          </a:prstGeom>
        </p:spPr>
      </p:pic>
      <p:pic>
        <p:nvPicPr>
          <p:cNvPr id="22" name="Объект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439" y="0"/>
            <a:ext cx="9170439" cy="6858000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19" y="0"/>
            <a:ext cx="9170439" cy="6858000"/>
          </a:xfrm>
          <a:prstGeom prst="rect">
            <a:avLst/>
          </a:prstGeom>
        </p:spPr>
      </p:pic>
      <p:pic>
        <p:nvPicPr>
          <p:cNvPr id="3" name="Picture 2" descr="C:\Users\Анжелика\Desktop\отрисовки 5\dbe1d29dd060[1]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16014"/>
            <a:ext cx="8640960" cy="646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Объект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03704"/>
            <a:ext cx="3646877" cy="4275484"/>
          </a:xfrm>
          <a:prstGeom prst="rect">
            <a:avLst/>
          </a:prstGeom>
        </p:spPr>
      </p:pic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560"/>
            </a:avLst>
          </a:prstGeom>
          <a:solidFill>
            <a:srgbClr val="55F9C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2448000"/>
            <a:ext cx="779242" cy="1316090"/>
          </a:xfrm>
          <a:prstGeom prst="rect">
            <a:avLst/>
          </a:prstGeom>
        </p:spPr>
      </p:pic>
      <p:pic>
        <p:nvPicPr>
          <p:cNvPr id="10" name="Объект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113931"/>
            <a:ext cx="1017769" cy="2765201"/>
          </a:xfrm>
          <a:prstGeom prst="rect">
            <a:avLst/>
          </a:prstGeom>
        </p:spPr>
      </p:pic>
      <p:pic>
        <p:nvPicPr>
          <p:cNvPr id="12" name="Объект 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19421" y="2185427"/>
            <a:ext cx="1552579" cy="2622207"/>
          </a:xfrm>
          <a:prstGeom prst="rect">
            <a:avLst/>
          </a:prstGeom>
        </p:spPr>
      </p:pic>
      <p:pic>
        <p:nvPicPr>
          <p:cNvPr id="13" name="Объект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527" y="1819672"/>
            <a:ext cx="1017769" cy="2765201"/>
          </a:xfrm>
          <a:prstGeom prst="rect">
            <a:avLst/>
          </a:prstGeom>
        </p:spPr>
      </p:pic>
      <p:pic>
        <p:nvPicPr>
          <p:cNvPr id="14" name="Объект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723443"/>
            <a:ext cx="1017769" cy="2765201"/>
          </a:xfrm>
          <a:prstGeom prst="rect">
            <a:avLst/>
          </a:prstGeom>
        </p:spPr>
      </p:pic>
      <p:pic>
        <p:nvPicPr>
          <p:cNvPr id="15" name="Объект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986" y="3475749"/>
            <a:ext cx="1477008" cy="2664296"/>
          </a:xfrm>
          <a:prstGeom prst="rect">
            <a:avLst/>
          </a:prstGeom>
        </p:spPr>
      </p:pic>
      <p:pic>
        <p:nvPicPr>
          <p:cNvPr id="16" name="Объект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04357" y="3998220"/>
            <a:ext cx="1824732" cy="2371120"/>
          </a:xfrm>
          <a:prstGeom prst="rect">
            <a:avLst/>
          </a:prstGeom>
        </p:spPr>
      </p:pic>
      <p:pic>
        <p:nvPicPr>
          <p:cNvPr id="18" name="Объект 9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2437" y="3283292"/>
            <a:ext cx="1421920" cy="1883421"/>
          </a:xfrm>
          <a:prstGeom prst="rect">
            <a:avLst/>
          </a:prstGeom>
        </p:spPr>
      </p:pic>
      <p:pic>
        <p:nvPicPr>
          <p:cNvPr id="24" name="Объект 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87824" y="2204864"/>
            <a:ext cx="1552579" cy="2622207"/>
          </a:xfrm>
          <a:prstGeom prst="rect">
            <a:avLst/>
          </a:prstGeom>
        </p:spPr>
      </p:pic>
      <p:pic>
        <p:nvPicPr>
          <p:cNvPr id="19" name="Объект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2593"/>
            <a:ext cx="9170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розко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орозк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44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5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500"/>
                            </p:stCondLst>
                            <p:childTnLst>
                              <p:par>
                                <p:cTn id="6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6500"/>
                            </p:stCondLst>
                            <p:childTnLst>
                              <p:par>
                                <p:cTn id="76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говор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500"/>
                            </p:stCondLst>
                            <p:childTnLst>
                              <p:par>
                                <p:cTn id="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0"/>
                            </p:stCondLst>
                            <p:childTnLst>
                              <p:par>
                                <p:cTn id="8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2500"/>
                            </p:stCondLst>
                            <p:childTnLst>
                              <p:par>
                                <p:cTn id="9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ладно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4" presetID="32" presetClass="emph" presetSubtype="0" repeatCount="1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и на сил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500"/>
                            </p:stCondLst>
                            <p:childTnLst>
                              <p:par>
                                <p:cTn id="11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2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4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7500"/>
                            </p:stCondLst>
                            <p:childTnLst>
                              <p:par>
                                <p:cTn id="15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5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2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7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ладно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4000"/>
                            </p:stCondLst>
                            <p:childTnLst>
                              <p:par>
                                <p:cTn id="180" presetID="32" presetClass="emph" presetSubtype="0" repeatCount="1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и на сил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75000"/>
                            </p:stCondLst>
                            <p:childTnLst>
                              <p:par>
                                <p:cTn id="18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76000"/>
                            </p:stCondLst>
                            <p:childTnLst>
                              <p:par>
                                <p:cTn id="193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wicker basket 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97425"/>
            <a:ext cx="13684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92617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MCj04283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4813"/>
            <a:ext cx="8651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MCj0428371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49275"/>
            <a:ext cx="8651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611188" y="908050"/>
            <a:ext cx="1728787" cy="1152525"/>
          </a:xfrm>
          <a:prstGeom prst="cloudCallout">
            <a:avLst>
              <a:gd name="adj1" fmla="val -1333"/>
              <a:gd name="adj2" fmla="val 129477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84213" y="1125538"/>
            <a:ext cx="1785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4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6732588" y="549275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6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635375" y="522791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9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5508625" y="1412875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1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8101013" y="692150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3</a:t>
            </a:r>
          </a:p>
        </p:txBody>
      </p:sp>
      <p:pic>
        <p:nvPicPr>
          <p:cNvPr id="18447" name="Picture 15" descr="MCj0428371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8913"/>
            <a:ext cx="8651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364163" y="333375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2</a:t>
            </a:r>
          </a:p>
        </p:txBody>
      </p:sp>
      <p:sp>
        <p:nvSpPr>
          <p:cNvPr id="14354" name="AutoShape 1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3888" y="6237288"/>
            <a:ext cx="649287" cy="431800"/>
          </a:xfrm>
          <a:prstGeom prst="actionButtonForwardNex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9" name="Объект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8880"/>
            <a:ext cx="3646877" cy="4275484"/>
          </a:xfrm>
          <a:prstGeom prst="rect">
            <a:avLst/>
          </a:prstGeom>
        </p:spPr>
      </p:pic>
      <p:pic>
        <p:nvPicPr>
          <p:cNvPr id="20" name="Объект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3933056"/>
            <a:ext cx="1624445" cy="2371120"/>
          </a:xfrm>
          <a:prstGeom prst="rect">
            <a:avLst/>
          </a:prstGeom>
        </p:spPr>
      </p:pic>
      <p:pic>
        <p:nvPicPr>
          <p:cNvPr id="21" name="Picture 5" descr="MCj04283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84784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MCj04283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484784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699792" y="476672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4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8388424" y="1556792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8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7164288" y="1628800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7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4427984" y="1412776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5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83568" y="260648"/>
            <a:ext cx="1508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A52A00"/>
                </a:solidFill>
                <a:latin typeface="Comic Sans MS"/>
              </a:rPr>
              <a:t>10 </a:t>
            </a:r>
            <a:r>
              <a:rPr lang="ru-RU" sz="3200" b="1" dirty="0">
                <a:solidFill>
                  <a:srgbClr val="0000FF"/>
                </a:solidFill>
                <a:latin typeface="Comic Sans MS"/>
              </a:rPr>
              <a:t>это</a:t>
            </a:r>
          </a:p>
        </p:txBody>
      </p:sp>
    </p:spTree>
    <p:extLst>
      <p:ext uri="{BB962C8B-B14F-4D97-AF65-F5344CB8AC3E}">
        <p14:creationId xmlns:p14="http://schemas.microsoft.com/office/powerpoint/2010/main" val="532841138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1024 0.600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3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23 L -0.11024 0.598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</p:childTnLst>
        </p:cTn>
      </p:par>
    </p:tnLst>
    <p:bldLst>
      <p:bldP spid="18440" grpId="0" animBg="1"/>
      <p:bldP spid="184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wicker basket 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97425"/>
            <a:ext cx="13684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8651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MCj04283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268413"/>
            <a:ext cx="8651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MCj0428371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76250"/>
            <a:ext cx="8651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MCj0428371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0648"/>
            <a:ext cx="86518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611188" y="908050"/>
            <a:ext cx="1728787" cy="1152525"/>
          </a:xfrm>
          <a:prstGeom prst="cloudCallout">
            <a:avLst>
              <a:gd name="adj1" fmla="val -1333"/>
              <a:gd name="adj2" fmla="val 129477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84213" y="1125538"/>
            <a:ext cx="1727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7</a:t>
            </a:r>
            <a:endParaRPr lang="ru-RU" sz="32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7885113" y="620713"/>
            <a:ext cx="5762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9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4932040" y="332656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6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6084888" y="1341438"/>
            <a:ext cx="5762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7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6443663" y="333375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5</a:t>
            </a:r>
          </a:p>
        </p:txBody>
      </p:sp>
      <p:pic>
        <p:nvPicPr>
          <p:cNvPr id="17423" name="Picture 15" descr="MCj04283710000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765175"/>
            <a:ext cx="8651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3779838" y="908050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3</a:t>
            </a:r>
          </a:p>
        </p:txBody>
      </p:sp>
      <p:sp>
        <p:nvSpPr>
          <p:cNvPr id="13330" name="AutoShape 1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3888" y="6237288"/>
            <a:ext cx="649287" cy="431800"/>
          </a:xfrm>
          <a:prstGeom prst="actionButtonForwardNex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9" name="Picture 6" descr="MCj0428371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2" y="1412776"/>
            <a:ext cx="8651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MCj0428371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340768"/>
            <a:ext cx="8651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MCj0428371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86518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MCj0428371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8"/>
            <a:ext cx="865187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644008" y="1484784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8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2915816" y="332656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2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7236296" y="1412776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1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8388424" y="1484784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4</a:t>
            </a:r>
          </a:p>
        </p:txBody>
      </p:sp>
      <p:pic>
        <p:nvPicPr>
          <p:cNvPr id="27" name="Объект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8880"/>
            <a:ext cx="3646877" cy="4275484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323528" y="260648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A52A00"/>
                </a:solidFill>
                <a:latin typeface="Comic Sans MS"/>
              </a:rPr>
              <a:t>10 </a:t>
            </a:r>
            <a:r>
              <a:rPr lang="ru-RU" sz="3200" b="1" dirty="0" smtClean="0">
                <a:solidFill>
                  <a:srgbClr val="0000FF"/>
                </a:solidFill>
                <a:latin typeface="Comic Sans MS"/>
              </a:rPr>
              <a:t>это</a:t>
            </a:r>
          </a:p>
        </p:txBody>
      </p:sp>
      <p:pic>
        <p:nvPicPr>
          <p:cNvPr id="29" name="Объект 9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912" y="3861048"/>
            <a:ext cx="1421920" cy="188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09431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13403 0.546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2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L 0.12604 0.5583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4"/>
                  </p:tgtEl>
                </p:cond>
              </p:nextCondLst>
            </p:seq>
          </p:childTnLst>
        </p:cTn>
      </p:par>
    </p:tnLst>
    <p:bldLst>
      <p:bldP spid="17416" grpId="0" animBg="1"/>
      <p:bldP spid="17421" grpId="0"/>
      <p:bldP spid="17424" grpId="0"/>
      <p:bldP spid="1742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wicker basket 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97425"/>
            <a:ext cx="13684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92617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MCj04283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4813"/>
            <a:ext cx="8651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MCj0428371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49275"/>
            <a:ext cx="8651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611188" y="908050"/>
            <a:ext cx="1728787" cy="1152525"/>
          </a:xfrm>
          <a:prstGeom prst="cloudCallout">
            <a:avLst>
              <a:gd name="adj1" fmla="val -1333"/>
              <a:gd name="adj2" fmla="val 129477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84213" y="1125538"/>
            <a:ext cx="1785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1</a:t>
            </a:r>
            <a:endParaRPr lang="ru-RU" sz="36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6732588" y="549275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9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635375" y="522791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7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5508625" y="1412875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6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8101013" y="692150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3</a:t>
            </a:r>
          </a:p>
        </p:txBody>
      </p:sp>
      <p:pic>
        <p:nvPicPr>
          <p:cNvPr id="18447" name="Picture 15" descr="MCj0428371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8913"/>
            <a:ext cx="8651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364163" y="333375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2</a:t>
            </a:r>
          </a:p>
        </p:txBody>
      </p:sp>
      <p:sp>
        <p:nvSpPr>
          <p:cNvPr id="14354" name="AutoShape 1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3888" y="6237288"/>
            <a:ext cx="649287" cy="431800"/>
          </a:xfrm>
          <a:prstGeom prst="actionButtonForwardNex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9" name="Объект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8880"/>
            <a:ext cx="3646877" cy="4275484"/>
          </a:xfrm>
          <a:prstGeom prst="rect">
            <a:avLst/>
          </a:prstGeom>
        </p:spPr>
      </p:pic>
      <p:pic>
        <p:nvPicPr>
          <p:cNvPr id="20" name="Объект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3933056"/>
            <a:ext cx="1624445" cy="2371120"/>
          </a:xfrm>
          <a:prstGeom prst="rect">
            <a:avLst/>
          </a:prstGeom>
        </p:spPr>
      </p:pic>
      <p:pic>
        <p:nvPicPr>
          <p:cNvPr id="21" name="Picture 5" descr="MCj04283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84784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MCj04283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484784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699792" y="476672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4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8388424" y="1556792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8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7164288" y="1628800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7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4427984" y="1412776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5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83568" y="260648"/>
            <a:ext cx="1508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A52A00"/>
                </a:solidFill>
                <a:latin typeface="Comic Sans MS"/>
              </a:rPr>
              <a:t>10 </a:t>
            </a:r>
            <a:r>
              <a:rPr lang="ru-RU" sz="3200" b="1" dirty="0">
                <a:solidFill>
                  <a:srgbClr val="0000FF"/>
                </a:solidFill>
                <a:latin typeface="Comic Sans MS"/>
              </a:rPr>
              <a:t>это</a:t>
            </a:r>
          </a:p>
        </p:txBody>
      </p:sp>
    </p:spTree>
    <p:extLst>
      <p:ext uri="{BB962C8B-B14F-4D97-AF65-F5344CB8AC3E}">
        <p14:creationId xmlns:p14="http://schemas.microsoft.com/office/powerpoint/2010/main" val="2628332731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1024 0.600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3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23 L -0.11024 0.598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</p:childTnLst>
        </p:cTn>
      </p:par>
    </p:tnLst>
    <p:bldLst>
      <p:bldP spid="18440" grpId="0" animBg="1"/>
      <p:bldP spid="184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wicker basket 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97425"/>
            <a:ext cx="13684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92617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MCj04283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165" y="1389063"/>
            <a:ext cx="8651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MCj0428371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49275"/>
            <a:ext cx="8651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611188" y="908050"/>
            <a:ext cx="1728787" cy="1152525"/>
          </a:xfrm>
          <a:prstGeom prst="cloudCallout">
            <a:avLst>
              <a:gd name="adj1" fmla="val -1333"/>
              <a:gd name="adj2" fmla="val 129477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84213" y="1125538"/>
            <a:ext cx="1785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5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420269" y="1439239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5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635375" y="522791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1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5508625" y="1412875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6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8101013" y="692150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3</a:t>
            </a:r>
          </a:p>
        </p:txBody>
      </p:sp>
      <p:pic>
        <p:nvPicPr>
          <p:cNvPr id="18447" name="Picture 15" descr="MCj0428371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8913"/>
            <a:ext cx="8651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364163" y="333375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2</a:t>
            </a:r>
          </a:p>
        </p:txBody>
      </p:sp>
      <p:sp>
        <p:nvSpPr>
          <p:cNvPr id="14354" name="AutoShape 1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3888" y="6237288"/>
            <a:ext cx="649287" cy="431800"/>
          </a:xfrm>
          <a:prstGeom prst="actionButtonForwardNex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9" name="Объект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28" y="1803459"/>
            <a:ext cx="3646877" cy="4275484"/>
          </a:xfrm>
          <a:prstGeom prst="rect">
            <a:avLst/>
          </a:prstGeom>
        </p:spPr>
      </p:pic>
      <p:pic>
        <p:nvPicPr>
          <p:cNvPr id="20" name="Объект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3933056"/>
            <a:ext cx="1624445" cy="2371120"/>
          </a:xfrm>
          <a:prstGeom prst="rect">
            <a:avLst/>
          </a:prstGeom>
        </p:spPr>
      </p:pic>
      <p:pic>
        <p:nvPicPr>
          <p:cNvPr id="21" name="Picture 5" descr="MCj04283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84784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MCj04283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484784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699792" y="476672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4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8388424" y="1556792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8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7164288" y="1628800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7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4427984" y="1412776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9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3568" y="260648"/>
            <a:ext cx="1508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A52A00"/>
                </a:solidFill>
                <a:latin typeface="Comic Sans MS"/>
              </a:rPr>
              <a:t>10 </a:t>
            </a:r>
            <a:r>
              <a:rPr lang="ru-RU" sz="3200" b="1" dirty="0">
                <a:solidFill>
                  <a:srgbClr val="0000FF"/>
                </a:solidFill>
                <a:latin typeface="Comic Sans MS"/>
              </a:rPr>
              <a:t>это</a:t>
            </a:r>
          </a:p>
        </p:txBody>
      </p:sp>
    </p:spTree>
    <p:extLst>
      <p:ext uri="{BB962C8B-B14F-4D97-AF65-F5344CB8AC3E}">
        <p14:creationId xmlns:p14="http://schemas.microsoft.com/office/powerpoint/2010/main" val="891202754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0.22534 0.56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7" y="28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0.23628 0.587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</p:childTnLst>
        </p:cTn>
      </p:par>
    </p:tnLst>
    <p:bldLst>
      <p:bldP spid="18440" grpId="0" animBg="1"/>
      <p:bldP spid="184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wicker basket 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97425"/>
            <a:ext cx="13684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92617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MCj04283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2" y="1281076"/>
            <a:ext cx="8651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MCj0428371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49275"/>
            <a:ext cx="8651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611188" y="908050"/>
            <a:ext cx="1728787" cy="1152525"/>
          </a:xfrm>
          <a:prstGeom prst="cloudCallout">
            <a:avLst>
              <a:gd name="adj1" fmla="val -1333"/>
              <a:gd name="adj2" fmla="val 129477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84213" y="1125538"/>
            <a:ext cx="1785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2</a:t>
            </a:r>
            <a:endParaRPr lang="ru-RU" sz="36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4498975" y="1439239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8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635375" y="522791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1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5508625" y="1412875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6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8101013" y="692150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3</a:t>
            </a:r>
          </a:p>
        </p:txBody>
      </p:sp>
      <p:pic>
        <p:nvPicPr>
          <p:cNvPr id="18447" name="Picture 15" descr="MCj0428371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8913"/>
            <a:ext cx="8651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364163" y="333375"/>
            <a:ext cx="576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2</a:t>
            </a:r>
          </a:p>
        </p:txBody>
      </p:sp>
      <p:sp>
        <p:nvSpPr>
          <p:cNvPr id="14354" name="AutoShape 1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3888" y="6237288"/>
            <a:ext cx="649287" cy="431800"/>
          </a:xfrm>
          <a:prstGeom prst="actionButtonForwardNex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9" name="Объект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28" y="1803459"/>
            <a:ext cx="3646877" cy="4275484"/>
          </a:xfrm>
          <a:prstGeom prst="rect">
            <a:avLst/>
          </a:prstGeom>
        </p:spPr>
      </p:pic>
      <p:pic>
        <p:nvPicPr>
          <p:cNvPr id="20" name="Объект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3933056"/>
            <a:ext cx="1624445" cy="2371120"/>
          </a:xfrm>
          <a:prstGeom prst="rect">
            <a:avLst/>
          </a:prstGeom>
        </p:spPr>
      </p:pic>
      <p:pic>
        <p:nvPicPr>
          <p:cNvPr id="21" name="Picture 5" descr="MCj04283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84784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MCj04283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92" y="1385322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484784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MCj042837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8651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699792" y="476672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4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8388424" y="1556792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8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7164288" y="1628800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7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3576653" y="1547282"/>
            <a:ext cx="576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9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3568" y="260648"/>
            <a:ext cx="1508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A52A00"/>
                </a:solidFill>
                <a:latin typeface="Comic Sans MS"/>
              </a:rPr>
              <a:t>10 </a:t>
            </a:r>
            <a:r>
              <a:rPr lang="ru-RU" sz="3200" b="1" dirty="0">
                <a:solidFill>
                  <a:srgbClr val="0000FF"/>
                </a:solidFill>
                <a:latin typeface="Comic Sans MS"/>
              </a:rPr>
              <a:t>это</a:t>
            </a:r>
          </a:p>
        </p:txBody>
      </p:sp>
    </p:spTree>
    <p:extLst>
      <p:ext uri="{BB962C8B-B14F-4D97-AF65-F5344CB8AC3E}">
        <p14:creationId xmlns:p14="http://schemas.microsoft.com/office/powerpoint/2010/main" val="3697773335"/>
      </p:ext>
    </p:extLst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0.10243 0.4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2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09444 0.5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</p:childTnLst>
        </p:cTn>
      </p:par>
    </p:tnLst>
    <p:bldLst>
      <p:bldP spid="18440" grpId="0" animBg="1"/>
      <p:bldP spid="184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19" y="16354"/>
            <a:ext cx="9170439" cy="6858000"/>
          </a:xfrm>
          <a:prstGeom prst="rect">
            <a:avLst/>
          </a:prstGeom>
        </p:spPr>
      </p:pic>
      <p:pic>
        <p:nvPicPr>
          <p:cNvPr id="2" name="Объект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35" y="103615"/>
            <a:ext cx="8896131" cy="6672099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4434424"/>
            <a:ext cx="3023864" cy="3049490"/>
          </a:xfrm>
          <a:prstGeom prst="rect">
            <a:avLst/>
          </a:prstGeom>
        </p:spPr>
      </p:pic>
      <p:pic>
        <p:nvPicPr>
          <p:cNvPr id="7" name="Объект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173" y="3212976"/>
            <a:ext cx="777842" cy="936104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60068" y="2107702"/>
            <a:ext cx="3023864" cy="3049490"/>
          </a:xfrm>
          <a:prstGeom prst="rect">
            <a:avLst/>
          </a:prstGeom>
        </p:spPr>
      </p:pic>
      <p:pic>
        <p:nvPicPr>
          <p:cNvPr id="10" name="Объект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935" y="4428000"/>
            <a:ext cx="8896131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Анжелика\Desktop\наборы\наедине с природой\пнг\ПНГ наедине с природой (10)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5157192"/>
            <a:ext cx="1044335" cy="104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59762" y="5057940"/>
            <a:ext cx="863153" cy="1080120"/>
          </a:xfrm>
          <a:prstGeom prst="rect">
            <a:avLst/>
          </a:prstGeom>
        </p:spPr>
      </p:pic>
      <p:pic>
        <p:nvPicPr>
          <p:cNvPr id="13" name="Picture 2" descr="C:\Users\Анжелика\Desktop\наборы\наборчик отрисовок буратино от YvLena\буратино от YvLena (23)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897" y="1603060"/>
            <a:ext cx="1009284" cy="100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нжелика\Desktop\наборы\наборчик отрисовок буратино от YvLena\буратино от YvLena (23)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8181" y="615615"/>
            <a:ext cx="887635" cy="8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Рамка 1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950"/>
            </a:avLst>
          </a:prstGeom>
          <a:gradFill>
            <a:gsLst>
              <a:gs pos="100000">
                <a:srgbClr val="0000FF"/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439" y="0"/>
            <a:ext cx="9170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7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0.00018 -0.2847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я водяной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500"/>
                            </p:stCondLst>
                            <p:childTnLst>
                              <p:par>
                                <p:cTn id="4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0.00018 -0.26366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000"/>
                            </p:stCondLst>
                            <p:childTnLst>
                              <p:par>
                                <p:cTn id="57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28472 L 0.00018 -0.578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69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0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5787 L 0.00018 -0.1377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03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8.51852E-6 C 0.00399 0.00532 0.0085 0.01342 0.01319 0.01759 C 0.01458 0.02291 0.01544 0.02708 0.01787 0.03171 C 0.021 0.04861 0.01666 0.02777 0.02152 0.04444 C 0.02343 0.05092 0.02326 0.05601 0.02621 0.06203 C 0.02708 0.07222 0.02673 0.07916 0.03107 0.08726 C 0.03281 0.09536 0.03333 0.10416 0.03697 0.11111 C 0.03784 0.12106 0.03853 0.12615 0.04044 0.13495 C 0.04149 0.14791 0.04287 0.16041 0.04531 0.17314 C 0.04652 0.20115 0.04357 0.19189 0.04774 0.20323 " pathEditMode="relative" ptsTypes="fffffffffA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-0.00243 -0.00949 -0.00625 -0.01041 -0.01198 -0.01574 C -0.01233 -0.01597 -0.0191 -0.02338 -0.02032 -0.02384 C -0.02292 -0.02477 -0.02587 -0.02477 -0.02865 -0.02523 C -0.03611 -0.0287 -0.03993 -0.02523 -0.04636 -0.02222 C -0.04827 -0.02129 -0.05052 -0.02129 -0.05243 -0.0206 C -0.05486 -0.01967 -0.05955 -0.01736 -0.05955 -0.01736 C -0.06268 -0.0118 -0.06354 -0.01088 -0.06545 -0.00463 C -0.06632 -0.00162 -0.06789 0.00486 -0.06789 0.00486 C -0.06858 0.01343 -0.06875 0.0206 -0.07032 0.02871 C -0.07344 0.04422 -0.07865 0.05996 -0.07865 0.07616 " pathEditMode="relative" ptsTypes="ffffffffffA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176</Words>
  <Application>Microsoft Office PowerPoint</Application>
  <PresentationFormat>Экран (4:3)</PresentationFormat>
  <Paragraphs>97</Paragraphs>
  <Slides>24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24</vt:i4>
      </vt:variant>
    </vt:vector>
  </HeadingPairs>
  <TitlesOfParts>
    <vt:vector size="40" baseType="lpstr">
      <vt:lpstr>Arial</vt:lpstr>
      <vt:lpstr>Calibri</vt:lpstr>
      <vt:lpstr>Comic Sans MS</vt:lpstr>
      <vt:lpstr>Times New Roman</vt:lpstr>
      <vt:lpstr>Тема Office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10_Оформление по умолчанию</vt:lpstr>
      <vt:lpstr>11_Оформление по умолчанию</vt:lpstr>
      <vt:lpstr>1_Тема Office</vt:lpstr>
      <vt:lpstr>12_Оформление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по учебнику стр. 90</vt:lpstr>
      <vt:lpstr>Работа по учебнику  стр. 90</vt:lpstr>
      <vt:lpstr>Работа по учебнику  стр. 91</vt:lpstr>
      <vt:lpstr>Презентация PowerPoint</vt:lpstr>
      <vt:lpstr>Стр.92 №6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бомба</cp:lastModifiedBy>
  <cp:revision>58</cp:revision>
  <dcterms:created xsi:type="dcterms:W3CDTF">2017-02-28T15:10:17Z</dcterms:created>
  <dcterms:modified xsi:type="dcterms:W3CDTF">2021-03-21T20:35:39Z</dcterms:modified>
</cp:coreProperties>
</file>