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66" r:id="rId6"/>
    <p:sldId id="257" r:id="rId7"/>
    <p:sldId id="270" r:id="rId8"/>
    <p:sldId id="271" r:id="rId9"/>
    <p:sldId id="272" r:id="rId10"/>
    <p:sldId id="273" r:id="rId11"/>
    <p:sldId id="274" r:id="rId12"/>
    <p:sldId id="25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1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5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9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5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5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7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6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81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6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1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1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3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9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9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4D2E24-B136-4815-9E14-FAAEE005D9E2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E28D8E-BF12-4712-8725-AD777DEC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8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388853"/>
            <a:ext cx="8169215" cy="357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92" y="646981"/>
            <a:ext cx="4495800" cy="559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47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9419" y="174238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You smile when you name it.</a:t>
            </a:r>
          </a:p>
          <a:p>
            <a:endParaRPr lang="en-US" sz="2000" b="1" dirty="0"/>
          </a:p>
          <a:p>
            <a:r>
              <a:rPr lang="en-US" sz="2000" b="1" dirty="0"/>
              <a:t>The mouse likes it very much</a:t>
            </a:r>
            <a:r>
              <a:rPr lang="en-US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98" y="2127400"/>
            <a:ext cx="5715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83" y="199302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It is round,</a:t>
            </a:r>
          </a:p>
          <a:p>
            <a:r>
              <a:rPr lang="en-US" sz="2000" b="1" dirty="0"/>
              <a:t>with sausage, tomato and cheese on top.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87" y="2371322"/>
            <a:ext cx="53721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09481"/>
              </p:ext>
            </p:extLst>
          </p:nvPr>
        </p:nvGraphicFramePr>
        <p:xfrm>
          <a:off x="3959524" y="888995"/>
          <a:ext cx="7289320" cy="3064747"/>
        </p:xfrm>
        <a:graphic>
          <a:graphicData uri="http://schemas.openxmlformats.org/drawingml/2006/table">
            <a:tbl>
              <a:tblPr firstRow="1" firstCol="1" bandRow="1"/>
              <a:tblGrid>
                <a:gridCol w="3818626">
                  <a:extLst>
                    <a:ext uri="{9D8B030D-6E8A-4147-A177-3AD203B41FA5}">
                      <a16:colId xmlns:a16="http://schemas.microsoft.com/office/drawing/2014/main" xmlns="" val="2592453556"/>
                    </a:ext>
                  </a:extLst>
                </a:gridCol>
                <a:gridCol w="3470694">
                  <a:extLst>
                    <a:ext uri="{9D8B030D-6E8A-4147-A177-3AD203B41FA5}">
                      <a16:colId xmlns:a16="http://schemas.microsoft.com/office/drawing/2014/main" xmlns="" val="3703133444"/>
                    </a:ext>
                  </a:extLst>
                </a:gridCol>
              </a:tblGrid>
              <a:tr h="3064747"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     Elizabeth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     Thomas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     William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     Susan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     Michael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6.     </a:t>
                      </a:r>
                      <a:r>
                        <a:rPr lang="ru-RU" sz="2000" dirty="0" err="1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Robert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7.     </a:t>
                      </a:r>
                      <a:r>
                        <a:rPr lang="ru-RU" sz="2000" dirty="0" err="1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Patricia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8.     </a:t>
                      </a:r>
                      <a:r>
                        <a:rPr lang="ru-RU" sz="2000" dirty="0" err="1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Anthony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9.     </a:t>
                      </a:r>
                      <a:r>
                        <a:rPr lang="ru-RU" sz="2000" dirty="0" err="1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Pamela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     Mike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     Bobby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      Pat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     Tony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      Sue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       Pam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     Bill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h.     Tom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60180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      Liz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878052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" y="2942203"/>
            <a:ext cx="3418787" cy="349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4396" y="810774"/>
            <a:ext cx="784587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190500" algn="just">
              <a:spcAft>
                <a:spcPts val="0"/>
              </a:spcAft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Thank  you!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74" y="2355011"/>
            <a:ext cx="5181998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02" y="2662328"/>
            <a:ext cx="57531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4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98" y="1397479"/>
            <a:ext cx="7106315" cy="28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16" y="990600"/>
            <a:ext cx="39433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7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34" y="897148"/>
            <a:ext cx="7670363" cy="331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9" y="1344014"/>
            <a:ext cx="38100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2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35" y="1440612"/>
            <a:ext cx="7899879" cy="26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42" y="983804"/>
            <a:ext cx="3381555" cy="461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7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890" y="1224951"/>
            <a:ext cx="12397812" cy="44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05" y="2718759"/>
            <a:ext cx="22479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0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09003"/>
              </p:ext>
            </p:extLst>
          </p:nvPr>
        </p:nvGraphicFramePr>
        <p:xfrm>
          <a:off x="-634877" y="760789"/>
          <a:ext cx="12401090" cy="476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Документ" r:id="rId3" imgW="6554314" imgH="2516087" progId="Word.Document.12">
                  <p:embed/>
                </p:oleObj>
              </mc:Choice>
              <mc:Fallback>
                <p:oleObj name="Документ" r:id="rId3" imgW="6554314" imgH="2516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4877" y="760789"/>
                        <a:ext cx="12401090" cy="4760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28" y="1588633"/>
            <a:ext cx="2911875" cy="447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96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234" y="1783610"/>
            <a:ext cx="500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Clean, but not water,</a:t>
            </a:r>
          </a:p>
          <a:p>
            <a:endParaRPr lang="en-US" sz="2000" b="1" dirty="0"/>
          </a:p>
          <a:p>
            <a:r>
              <a:rPr lang="en-US" sz="2000" b="1" dirty="0"/>
              <a:t>White, but not snow,</a:t>
            </a:r>
          </a:p>
          <a:p>
            <a:endParaRPr lang="en-US" sz="2000" b="1" dirty="0"/>
          </a:p>
          <a:p>
            <a:r>
              <a:rPr lang="en-US" sz="2000" b="1" dirty="0"/>
              <a:t>Sweet, but not ice-cream,</a:t>
            </a:r>
          </a:p>
          <a:p>
            <a:endParaRPr lang="en-US" sz="2000" b="1" dirty="0"/>
          </a:p>
          <a:p>
            <a:r>
              <a:rPr lang="en-US" sz="2000" b="1" dirty="0"/>
              <a:t>What is it?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29" y="1630392"/>
            <a:ext cx="4586245" cy="38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815" y="183727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Green and round,</a:t>
            </a:r>
          </a:p>
          <a:p>
            <a:endParaRPr lang="en-US" sz="2000" b="1" dirty="0"/>
          </a:p>
          <a:p>
            <a:r>
              <a:rPr lang="en-US" sz="2000" b="1" dirty="0"/>
              <a:t>rabbits like it.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17" y="1202105"/>
            <a:ext cx="53816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023" y="165612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It’s white outside,</a:t>
            </a:r>
          </a:p>
          <a:p>
            <a:endParaRPr lang="en-US" sz="2000" b="1" dirty="0"/>
          </a:p>
          <a:p>
            <a:r>
              <a:rPr lang="en-US" sz="2000" b="1" dirty="0"/>
              <a:t>and yellow inside.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43" y="1092320"/>
            <a:ext cx="69532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73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Натуральные материалы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</cp:lastModifiedBy>
  <cp:revision>26</cp:revision>
  <dcterms:created xsi:type="dcterms:W3CDTF">2018-02-25T20:48:18Z</dcterms:created>
  <dcterms:modified xsi:type="dcterms:W3CDTF">2021-11-02T10:41:54Z</dcterms:modified>
</cp:coreProperties>
</file>