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3"/>
    <p:sldId id="259" r:id="rId4"/>
    <p:sldId id="260" r:id="rId5"/>
    <p:sldId id="261" r:id="rId6"/>
    <p:sldId id="262" r:id="rId7"/>
    <p:sldId id="263" r:id="rId8"/>
    <p:sldId id="287" r:id="rId9"/>
    <p:sldId id="268" r:id="rId10"/>
    <p:sldId id="265" r:id="rId11"/>
    <p:sldId id="279" r:id="rId12"/>
    <p:sldId id="290" r:id="rId13"/>
    <p:sldId id="291" r:id="rId14"/>
    <p:sldId id="288" r:id="rId15"/>
    <p:sldId id="289" r:id="rId16"/>
    <p:sldId id="267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5F2E"/>
    <a:srgbClr val="74891A"/>
    <a:srgbClr val="536A1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659" autoAdjust="0"/>
    <p:restoredTop sz="94660"/>
  </p:normalViewPr>
  <p:slideViewPr>
    <p:cSldViewPr snapToGrid="0">
      <p:cViewPr varScale="1">
        <p:scale>
          <a:sx n="54" d="100"/>
          <a:sy n="54" d="100"/>
        </p:scale>
        <p:origin x="96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handoutMaster" Target="handoutMasters/handoutMaster1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C064A-D61B-4B21-B757-51A9B82445B8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05E07-67EA-4042-A3F6-853A8AD8D20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F11F-4077-4C84-9D0B-D9F358B2B32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026E-1099-4C7A-A018-B055DE1699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F11F-4077-4C84-9D0B-D9F358B2B32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026E-1099-4C7A-A018-B055DE1699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F11F-4077-4C84-9D0B-D9F358B2B32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026E-1099-4C7A-A018-B055DE1699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F11F-4077-4C84-9D0B-D9F358B2B32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026E-1099-4C7A-A018-B055DE1699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F11F-4077-4C84-9D0B-D9F358B2B32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026E-1099-4C7A-A018-B055DE1699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F11F-4077-4C84-9D0B-D9F358B2B32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026E-1099-4C7A-A018-B055DE1699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F11F-4077-4C84-9D0B-D9F358B2B323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026E-1099-4C7A-A018-B055DE1699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F11F-4077-4C84-9D0B-D9F358B2B32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026E-1099-4C7A-A018-B055DE1699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F11F-4077-4C84-9D0B-D9F358B2B32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026E-1099-4C7A-A018-B055DE1699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F11F-4077-4C84-9D0B-D9F358B2B32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026E-1099-4C7A-A018-B055DE1699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F11F-4077-4C84-9D0B-D9F358B2B32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026E-1099-4C7A-A018-B055DE1699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</a:lstStyle>
          <a:p>
            <a:fld id="{221BF11F-4077-4C84-9D0B-D9F358B2B32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</a:lstStyle>
          <a:p>
            <a:fld id="{DB8A026E-1099-4C7A-A018-B055DE16997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36"/>
          <a:stretch>
            <a:fillRect/>
          </a:stretch>
        </p:blipFill>
        <p:spPr>
          <a:xfrm>
            <a:off x="0" y="0"/>
            <a:ext cx="12192000" cy="6865257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096635" y="1594485"/>
            <a:ext cx="5558155" cy="4048125"/>
          </a:xfrm>
          <a:prstGeom prst="rect">
            <a:avLst/>
          </a:prstGeom>
          <a:gradFill>
            <a:gsLst>
              <a:gs pos="0">
                <a:srgbClr val="74891A"/>
              </a:gs>
              <a:gs pos="100000">
                <a:srgbClr val="4D5F2E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11" name="直接连接符 10"/>
          <p:cNvCxnSpPr/>
          <p:nvPr/>
        </p:nvCxnSpPr>
        <p:spPr>
          <a:xfrm rot="5400000">
            <a:off x="9064590" y="1973422"/>
            <a:ext cx="0" cy="4320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 descr="e7d195523061f1c0deeec63e560781cfd59afb0ea006f2a87ABB68BF51EA6619813959095094C18C62A12F549504892A4AAA8C1554C6663626E05CA27F281A14E6983772AFC3FB97135759321DEA3D7004FB075A8443E283A7673BBBDBFD88DFA513D62253E27B7E9FFF4379D8121322A85C7E16198ADF129F152EEF5340DE1ED504E252F53EAD1F847BC471C6326134"/>
          <p:cNvSpPr txBox="1"/>
          <p:nvPr/>
        </p:nvSpPr>
        <p:spPr>
          <a:xfrm flipH="1">
            <a:off x="6473040" y="1885102"/>
            <a:ext cx="4918405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en-US" sz="3200" b="1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Упражнения на закрепление фразового глагола</a:t>
            </a:r>
            <a:r>
              <a:rPr lang="en-US" altLang="ru-RU" sz="3200" b="1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ru-RU" sz="3200" b="1" dirty="0" smtClean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ru-RU" sz="3200" b="1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to bring</a:t>
            </a:r>
            <a:r>
              <a:rPr lang="ru-RU" altLang="en-US" sz="3200" b="1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en-US" sz="3200" b="1" dirty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736566" y="4133387"/>
            <a:ext cx="4655210" cy="5822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ru-RU" altLang="en-US" sz="14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Составила: Мелешко О.Г.,</a:t>
            </a:r>
            <a:endParaRPr lang="ru-RU" altLang="en-US" sz="1400" dirty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ru-RU" altLang="en-US" sz="14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учитель МБОУ «Лицей «Сигма» г.Барнаул</a:t>
            </a:r>
            <a:endParaRPr lang="ru-RU" altLang="en-US" sz="1400" dirty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819" b="39298"/>
          <a:stretch>
            <a:fillRect/>
          </a:stretch>
        </p:blipFill>
        <p:spPr>
          <a:xfrm>
            <a:off x="-130629" y="0"/>
            <a:ext cx="2645229" cy="1975756"/>
          </a:xfrm>
          <a:prstGeom prst="rect">
            <a:avLst/>
          </a:prstGeom>
        </p:spPr>
      </p:pic>
      <p:cxnSp>
        <p:nvCxnSpPr>
          <p:cNvPr id="8" name="Straight Connector 80"/>
          <p:cNvCxnSpPr/>
          <p:nvPr/>
        </p:nvCxnSpPr>
        <p:spPr>
          <a:xfrm flipH="1">
            <a:off x="6181790" y="3350365"/>
            <a:ext cx="5177364" cy="0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: Shape 83"/>
          <p:cNvSpPr/>
          <p:nvPr/>
        </p:nvSpPr>
        <p:spPr bwMode="auto">
          <a:xfrm>
            <a:off x="5863450" y="2493944"/>
            <a:ext cx="464049" cy="464049"/>
          </a:xfrm>
          <a:custGeom>
            <a:avLst/>
            <a:gdLst>
              <a:gd name="T0" fmla="*/ 182 w 236"/>
              <a:gd name="T1" fmla="*/ 109 h 236"/>
              <a:gd name="T2" fmla="*/ 157 w 236"/>
              <a:gd name="T3" fmla="*/ 103 h 236"/>
              <a:gd name="T4" fmla="*/ 134 w 236"/>
              <a:gd name="T5" fmla="*/ 102 h 236"/>
              <a:gd name="T6" fmla="*/ 120 w 236"/>
              <a:gd name="T7" fmla="*/ 114 h 236"/>
              <a:gd name="T8" fmla="*/ 118 w 236"/>
              <a:gd name="T9" fmla="*/ 129 h 236"/>
              <a:gd name="T10" fmla="*/ 122 w 236"/>
              <a:gd name="T11" fmla="*/ 141 h 236"/>
              <a:gd name="T12" fmla="*/ 135 w 236"/>
              <a:gd name="T13" fmla="*/ 156 h 236"/>
              <a:gd name="T14" fmla="*/ 139 w 236"/>
              <a:gd name="T15" fmla="*/ 185 h 236"/>
              <a:gd name="T16" fmla="*/ 152 w 236"/>
              <a:gd name="T17" fmla="*/ 198 h 236"/>
              <a:gd name="T18" fmla="*/ 169 w 236"/>
              <a:gd name="T19" fmla="*/ 180 h 236"/>
              <a:gd name="T20" fmla="*/ 187 w 236"/>
              <a:gd name="T21" fmla="*/ 150 h 236"/>
              <a:gd name="T22" fmla="*/ 200 w 236"/>
              <a:gd name="T23" fmla="*/ 122 h 236"/>
              <a:gd name="T24" fmla="*/ 182 w 236"/>
              <a:gd name="T25" fmla="*/ 109 h 236"/>
              <a:gd name="T26" fmla="*/ 118 w 236"/>
              <a:gd name="T27" fmla="*/ 0 h 236"/>
              <a:gd name="T28" fmla="*/ 0 w 236"/>
              <a:gd name="T29" fmla="*/ 118 h 236"/>
              <a:gd name="T30" fmla="*/ 118 w 236"/>
              <a:gd name="T31" fmla="*/ 236 h 236"/>
              <a:gd name="T32" fmla="*/ 236 w 236"/>
              <a:gd name="T33" fmla="*/ 118 h 236"/>
              <a:gd name="T34" fmla="*/ 118 w 236"/>
              <a:gd name="T35" fmla="*/ 0 h 236"/>
              <a:gd name="T36" fmla="*/ 126 w 236"/>
              <a:gd name="T37" fmla="*/ 212 h 236"/>
              <a:gd name="T38" fmla="*/ 128 w 236"/>
              <a:gd name="T39" fmla="*/ 208 h 236"/>
              <a:gd name="T40" fmla="*/ 125 w 236"/>
              <a:gd name="T41" fmla="*/ 186 h 236"/>
              <a:gd name="T42" fmla="*/ 105 w 236"/>
              <a:gd name="T43" fmla="*/ 186 h 236"/>
              <a:gd name="T44" fmla="*/ 98 w 236"/>
              <a:gd name="T45" fmla="*/ 207 h 236"/>
              <a:gd name="T46" fmla="*/ 102 w 236"/>
              <a:gd name="T47" fmla="*/ 211 h 236"/>
              <a:gd name="T48" fmla="*/ 34 w 236"/>
              <a:gd name="T49" fmla="*/ 161 h 236"/>
              <a:gd name="T50" fmla="*/ 44 w 236"/>
              <a:gd name="T51" fmla="*/ 157 h 236"/>
              <a:gd name="T52" fmla="*/ 44 w 236"/>
              <a:gd name="T53" fmla="*/ 157 h 236"/>
              <a:gd name="T54" fmla="*/ 81 w 236"/>
              <a:gd name="T55" fmla="*/ 142 h 236"/>
              <a:gd name="T56" fmla="*/ 81 w 236"/>
              <a:gd name="T57" fmla="*/ 118 h 236"/>
              <a:gd name="T58" fmla="*/ 55 w 236"/>
              <a:gd name="T59" fmla="*/ 94 h 236"/>
              <a:gd name="T60" fmla="*/ 28 w 236"/>
              <a:gd name="T61" fmla="*/ 90 h 236"/>
              <a:gd name="T62" fmla="*/ 84 w 236"/>
              <a:gd name="T63" fmla="*/ 30 h 236"/>
              <a:gd name="T64" fmla="*/ 84 w 236"/>
              <a:gd name="T65" fmla="*/ 31 h 236"/>
              <a:gd name="T66" fmla="*/ 102 w 236"/>
              <a:gd name="T67" fmla="*/ 56 h 236"/>
              <a:gd name="T68" fmla="*/ 120 w 236"/>
              <a:gd name="T69" fmla="*/ 79 h 236"/>
              <a:gd name="T70" fmla="*/ 131 w 236"/>
              <a:gd name="T71" fmla="*/ 97 h 236"/>
              <a:gd name="T72" fmla="*/ 146 w 236"/>
              <a:gd name="T73" fmla="*/ 88 h 236"/>
              <a:gd name="T74" fmla="*/ 177 w 236"/>
              <a:gd name="T75" fmla="*/ 66 h 236"/>
              <a:gd name="T76" fmla="*/ 190 w 236"/>
              <a:gd name="T77" fmla="*/ 57 h 236"/>
              <a:gd name="T78" fmla="*/ 212 w 236"/>
              <a:gd name="T79" fmla="*/ 118 h 236"/>
              <a:gd name="T80" fmla="*/ 126 w 236"/>
              <a:gd name="T81" fmla="*/ 212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36" h="236">
                <a:moveTo>
                  <a:pt x="182" y="109"/>
                </a:moveTo>
                <a:cubicBezTo>
                  <a:pt x="172" y="107"/>
                  <a:pt x="161" y="105"/>
                  <a:pt x="157" y="103"/>
                </a:cubicBezTo>
                <a:cubicBezTo>
                  <a:pt x="153" y="102"/>
                  <a:pt x="143" y="101"/>
                  <a:pt x="134" y="102"/>
                </a:cubicBezTo>
                <a:cubicBezTo>
                  <a:pt x="125" y="103"/>
                  <a:pt x="119" y="109"/>
                  <a:pt x="120" y="114"/>
                </a:cubicBezTo>
                <a:cubicBezTo>
                  <a:pt x="121" y="119"/>
                  <a:pt x="120" y="126"/>
                  <a:pt x="118" y="129"/>
                </a:cubicBezTo>
                <a:cubicBezTo>
                  <a:pt x="117" y="132"/>
                  <a:pt x="118" y="138"/>
                  <a:pt x="122" y="141"/>
                </a:cubicBezTo>
                <a:cubicBezTo>
                  <a:pt x="127" y="144"/>
                  <a:pt x="132" y="151"/>
                  <a:pt x="135" y="156"/>
                </a:cubicBezTo>
                <a:cubicBezTo>
                  <a:pt x="138" y="162"/>
                  <a:pt x="140" y="175"/>
                  <a:pt x="139" y="185"/>
                </a:cubicBezTo>
                <a:cubicBezTo>
                  <a:pt x="139" y="195"/>
                  <a:pt x="145" y="201"/>
                  <a:pt x="152" y="198"/>
                </a:cubicBezTo>
                <a:cubicBezTo>
                  <a:pt x="160" y="195"/>
                  <a:pt x="167" y="187"/>
                  <a:pt x="169" y="180"/>
                </a:cubicBezTo>
                <a:cubicBezTo>
                  <a:pt x="171" y="174"/>
                  <a:pt x="179" y="160"/>
                  <a:pt x="187" y="150"/>
                </a:cubicBezTo>
                <a:cubicBezTo>
                  <a:pt x="195" y="140"/>
                  <a:pt x="201" y="127"/>
                  <a:pt x="200" y="122"/>
                </a:cubicBezTo>
                <a:cubicBezTo>
                  <a:pt x="200" y="116"/>
                  <a:pt x="191" y="111"/>
                  <a:pt x="182" y="109"/>
                </a:cubicBezTo>
                <a:close/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cubicBezTo>
                  <a:pt x="0" y="183"/>
                  <a:pt x="53" y="236"/>
                  <a:pt x="118" y="236"/>
                </a:cubicBezTo>
                <a:cubicBezTo>
                  <a:pt x="183" y="236"/>
                  <a:pt x="236" y="183"/>
                  <a:pt x="236" y="118"/>
                </a:cubicBezTo>
                <a:cubicBezTo>
                  <a:pt x="236" y="53"/>
                  <a:pt x="183" y="0"/>
                  <a:pt x="118" y="0"/>
                </a:cubicBezTo>
                <a:close/>
                <a:moveTo>
                  <a:pt x="126" y="212"/>
                </a:moveTo>
                <a:cubicBezTo>
                  <a:pt x="127" y="211"/>
                  <a:pt x="128" y="209"/>
                  <a:pt x="128" y="208"/>
                </a:cubicBezTo>
                <a:cubicBezTo>
                  <a:pt x="130" y="201"/>
                  <a:pt x="128" y="191"/>
                  <a:pt x="125" y="186"/>
                </a:cubicBezTo>
                <a:cubicBezTo>
                  <a:pt x="121" y="181"/>
                  <a:pt x="112" y="181"/>
                  <a:pt x="105" y="186"/>
                </a:cubicBezTo>
                <a:cubicBezTo>
                  <a:pt x="97" y="191"/>
                  <a:pt x="94" y="200"/>
                  <a:pt x="98" y="207"/>
                </a:cubicBezTo>
                <a:cubicBezTo>
                  <a:pt x="99" y="208"/>
                  <a:pt x="100" y="210"/>
                  <a:pt x="102" y="211"/>
                </a:cubicBezTo>
                <a:cubicBezTo>
                  <a:pt x="72" y="206"/>
                  <a:pt x="47" y="187"/>
                  <a:pt x="34" y="161"/>
                </a:cubicBezTo>
                <a:cubicBezTo>
                  <a:pt x="37" y="161"/>
                  <a:pt x="40" y="159"/>
                  <a:pt x="44" y="157"/>
                </a:cubicBezTo>
                <a:cubicBezTo>
                  <a:pt x="44" y="157"/>
                  <a:pt x="44" y="157"/>
                  <a:pt x="44" y="157"/>
                </a:cubicBezTo>
                <a:cubicBezTo>
                  <a:pt x="57" y="148"/>
                  <a:pt x="74" y="141"/>
                  <a:pt x="81" y="142"/>
                </a:cubicBezTo>
                <a:cubicBezTo>
                  <a:pt x="89" y="142"/>
                  <a:pt x="89" y="131"/>
                  <a:pt x="81" y="118"/>
                </a:cubicBezTo>
                <a:cubicBezTo>
                  <a:pt x="74" y="105"/>
                  <a:pt x="62" y="94"/>
                  <a:pt x="55" y="94"/>
                </a:cubicBezTo>
                <a:cubicBezTo>
                  <a:pt x="48" y="94"/>
                  <a:pt x="36" y="92"/>
                  <a:pt x="28" y="90"/>
                </a:cubicBezTo>
                <a:cubicBezTo>
                  <a:pt x="37" y="62"/>
                  <a:pt x="58" y="41"/>
                  <a:pt x="84" y="30"/>
                </a:cubicBezTo>
                <a:cubicBezTo>
                  <a:pt x="84" y="31"/>
                  <a:pt x="84" y="31"/>
                  <a:pt x="84" y="31"/>
                </a:cubicBezTo>
                <a:cubicBezTo>
                  <a:pt x="86" y="39"/>
                  <a:pt x="95" y="50"/>
                  <a:pt x="102" y="56"/>
                </a:cubicBezTo>
                <a:cubicBezTo>
                  <a:pt x="110" y="62"/>
                  <a:pt x="118" y="72"/>
                  <a:pt x="120" y="79"/>
                </a:cubicBezTo>
                <a:cubicBezTo>
                  <a:pt x="122" y="85"/>
                  <a:pt x="127" y="93"/>
                  <a:pt x="131" y="97"/>
                </a:cubicBezTo>
                <a:cubicBezTo>
                  <a:pt x="136" y="100"/>
                  <a:pt x="142" y="96"/>
                  <a:pt x="146" y="88"/>
                </a:cubicBezTo>
                <a:cubicBezTo>
                  <a:pt x="150" y="80"/>
                  <a:pt x="164" y="70"/>
                  <a:pt x="177" y="66"/>
                </a:cubicBezTo>
                <a:cubicBezTo>
                  <a:pt x="183" y="64"/>
                  <a:pt x="187" y="61"/>
                  <a:pt x="190" y="57"/>
                </a:cubicBezTo>
                <a:cubicBezTo>
                  <a:pt x="204" y="74"/>
                  <a:pt x="212" y="95"/>
                  <a:pt x="212" y="118"/>
                </a:cubicBezTo>
                <a:cubicBezTo>
                  <a:pt x="212" y="168"/>
                  <a:pt x="174" y="208"/>
                  <a:pt x="126" y="21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 sz="240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638935" y="1850390"/>
            <a:ext cx="8399145" cy="279971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1. Ann brings ______ about $900 a week.</a:t>
            </a:r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2.The Beatles brought _____ a new song and it became very popular.</a:t>
            </a:r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  <a:sym typeface="+mn-ea"/>
            </a:endParaRPr>
          </a:p>
          <a:p>
            <a:pPr algn="ctr"/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3.</a:t>
            </a:r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The new headmaster will bring _____ important changes for the school.</a:t>
            </a:r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4. As both her parents had died, her granny brought her ____.</a:t>
            </a:r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5. Listening to your story brings _____ a lot of memories from the past.</a:t>
            </a:r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6. The nurse brought the patient ______ by using some cold water.</a:t>
            </a:r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403052" y="695599"/>
            <a:ext cx="81584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b="1" dirty="0">
                <a:gradFill>
                  <a:gsLst>
                    <a:gs pos="0">
                      <a:srgbClr val="74891A"/>
                    </a:gs>
                    <a:gs pos="100000">
                      <a:srgbClr val="4D5F2E"/>
                    </a:gs>
                  </a:gsLst>
                  <a:lin ang="1800000" scaled="0"/>
                </a:gradFill>
                <a:latin typeface="Arial" panose="020B0604020202020204" pitchFamily="34" charset="0"/>
                <a:ea typeface="Arial" panose="020B0604020202020204" pitchFamily="34" charset="0"/>
              </a:rPr>
              <a:t>Fill in about, up, back, in, out, round</a:t>
            </a:r>
            <a:r>
              <a:rPr lang="en-GB" altLang="zh-CN" sz="3600" b="1" dirty="0">
                <a:gradFill>
                  <a:gsLst>
                    <a:gs pos="0">
                      <a:srgbClr val="74891A"/>
                    </a:gs>
                    <a:gs pos="100000">
                      <a:srgbClr val="4D5F2E"/>
                    </a:gs>
                  </a:gsLst>
                  <a:lin ang="1800000" scaled="0"/>
                </a:gra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GB" altLang="zh-CN" sz="3600" b="1" dirty="0">
              <a:gradFill>
                <a:gsLst>
                  <a:gs pos="0">
                    <a:srgbClr val="74891A"/>
                  </a:gs>
                  <a:gs pos="100000">
                    <a:srgbClr val="4D5F2E"/>
                  </a:gs>
                </a:gsLst>
                <a:lin ang="1800000" scaled="0"/>
              </a:gra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36"/>
          <a:stretch>
            <a:fillRect/>
          </a:stretch>
        </p:blipFill>
        <p:spPr>
          <a:xfrm>
            <a:off x="0" y="0"/>
            <a:ext cx="12192000" cy="6865257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5948680" y="1412875"/>
            <a:ext cx="6008370" cy="4179570"/>
          </a:xfrm>
          <a:prstGeom prst="rect">
            <a:avLst/>
          </a:prstGeom>
          <a:gradFill>
            <a:gsLst>
              <a:gs pos="0">
                <a:srgbClr val="74891A"/>
              </a:gs>
              <a:gs pos="100000">
                <a:srgbClr val="4D5F2E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0" name="椭圆 19"/>
          <p:cNvSpPr>
            <a:spLocks noChangeAspect="1"/>
          </p:cNvSpPr>
          <p:nvPr/>
        </p:nvSpPr>
        <p:spPr>
          <a:xfrm>
            <a:off x="9933835" y="2245413"/>
            <a:ext cx="957323" cy="95732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9" name="文本框 18" descr="e7d195523061f1c0deeec63e560781cfd59afb0ea006f2a87ABB68BF51EA6619813959095094C18C62A12F549504892A4AAA8C1554C6663626E05CA27F281A14E6983772AFC3FB97135759321DEA3D7004FB075A8443E283A7673BBBDBFD88DFA513D62253E27B7E9FFF4379D8121322A85C7E16198ADF129F152EEF5340DE1ED504E252F53EAD1F847BC471C6326134"/>
          <p:cNvSpPr txBox="1"/>
          <p:nvPr/>
        </p:nvSpPr>
        <p:spPr>
          <a:xfrm flipH="1">
            <a:off x="7025005" y="2171065"/>
            <a:ext cx="308800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PART</a:t>
            </a:r>
            <a:endParaRPr lang="en-US" altLang="zh-CN" sz="6600" b="1" dirty="0" smtClean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文本框 20" descr="e7d195523061f1c0deeec63e560781cfd59afb0ea006f2a87ABB68BF51EA6619813959095094C18C62A12F549504892A4AAA8C1554C6663626E05CA27F281A14E6983772AFC3FB97135759321DEA3D7004FB075A8443E283A7673BBBDBFD88DFA513D62253E27B7E9FFF4379D8121322A85C7E16198ADF129F152EEF5340DE1ED504E252F53EAD1F847BC471C6326134"/>
          <p:cNvSpPr txBox="1"/>
          <p:nvPr/>
        </p:nvSpPr>
        <p:spPr>
          <a:xfrm flipH="1">
            <a:off x="10017600" y="2295067"/>
            <a:ext cx="873558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 smtClean="0">
                <a:gradFill>
                  <a:gsLst>
                    <a:gs pos="0">
                      <a:srgbClr val="74891A"/>
                    </a:gs>
                    <a:gs pos="100000">
                      <a:srgbClr val="4D5F2E"/>
                    </a:gs>
                  </a:gsLst>
                  <a:lin ang="1800000" scaled="0"/>
                </a:gra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altLang="en-US" sz="4800" b="1" dirty="0" smtClean="0">
                <a:gradFill>
                  <a:gsLst>
                    <a:gs pos="0">
                      <a:srgbClr val="74891A"/>
                    </a:gs>
                    <a:gs pos="100000">
                      <a:srgbClr val="4D5F2E"/>
                    </a:gs>
                  </a:gsLst>
                  <a:lin ang="1800000" scaled="0"/>
                </a:gra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altLang="en-US" sz="4800" b="1" dirty="0" smtClean="0">
              <a:gradFill>
                <a:gsLst>
                  <a:gs pos="0">
                    <a:srgbClr val="74891A"/>
                  </a:gs>
                  <a:gs pos="100000">
                    <a:srgbClr val="4D5F2E"/>
                  </a:gs>
                </a:gsLst>
                <a:lin ang="1800000" scaled="0"/>
              </a:gra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直接连接符 21"/>
          <p:cNvCxnSpPr/>
          <p:nvPr/>
        </p:nvCxnSpPr>
        <p:spPr>
          <a:xfrm rot="5400000">
            <a:off x="9084870" y="1569461"/>
            <a:ext cx="0" cy="3960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7370371" y="3896465"/>
            <a:ext cx="3429000" cy="1322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Replace with </a:t>
            </a:r>
            <a:endParaRPr lang="en-US" altLang="zh-CN" sz="4000" b="1" dirty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phrasal verb</a:t>
            </a:r>
            <a:endParaRPr lang="en-US" altLang="zh-CN" sz="4000" b="1" dirty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819" b="39298"/>
          <a:stretch>
            <a:fillRect/>
          </a:stretch>
        </p:blipFill>
        <p:spPr>
          <a:xfrm>
            <a:off x="-130629" y="0"/>
            <a:ext cx="2645229" cy="1975756"/>
          </a:xfrm>
          <a:prstGeom prst="rect">
            <a:avLst/>
          </a:prstGeom>
        </p:spPr>
      </p:pic>
      <p:cxnSp>
        <p:nvCxnSpPr>
          <p:cNvPr id="8" name="Straight Connector 80"/>
          <p:cNvCxnSpPr/>
          <p:nvPr/>
        </p:nvCxnSpPr>
        <p:spPr>
          <a:xfrm flipH="1">
            <a:off x="6181790" y="3350365"/>
            <a:ext cx="5177364" cy="0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: Shape 83"/>
          <p:cNvSpPr/>
          <p:nvPr/>
        </p:nvSpPr>
        <p:spPr bwMode="auto">
          <a:xfrm>
            <a:off x="5863450" y="2493944"/>
            <a:ext cx="464049" cy="464049"/>
          </a:xfrm>
          <a:custGeom>
            <a:avLst/>
            <a:gdLst>
              <a:gd name="T0" fmla="*/ 182 w 236"/>
              <a:gd name="T1" fmla="*/ 109 h 236"/>
              <a:gd name="T2" fmla="*/ 157 w 236"/>
              <a:gd name="T3" fmla="*/ 103 h 236"/>
              <a:gd name="T4" fmla="*/ 134 w 236"/>
              <a:gd name="T5" fmla="*/ 102 h 236"/>
              <a:gd name="T6" fmla="*/ 120 w 236"/>
              <a:gd name="T7" fmla="*/ 114 h 236"/>
              <a:gd name="T8" fmla="*/ 118 w 236"/>
              <a:gd name="T9" fmla="*/ 129 h 236"/>
              <a:gd name="T10" fmla="*/ 122 w 236"/>
              <a:gd name="T11" fmla="*/ 141 h 236"/>
              <a:gd name="T12" fmla="*/ 135 w 236"/>
              <a:gd name="T13" fmla="*/ 156 h 236"/>
              <a:gd name="T14" fmla="*/ 139 w 236"/>
              <a:gd name="T15" fmla="*/ 185 h 236"/>
              <a:gd name="T16" fmla="*/ 152 w 236"/>
              <a:gd name="T17" fmla="*/ 198 h 236"/>
              <a:gd name="T18" fmla="*/ 169 w 236"/>
              <a:gd name="T19" fmla="*/ 180 h 236"/>
              <a:gd name="T20" fmla="*/ 187 w 236"/>
              <a:gd name="T21" fmla="*/ 150 h 236"/>
              <a:gd name="T22" fmla="*/ 200 w 236"/>
              <a:gd name="T23" fmla="*/ 122 h 236"/>
              <a:gd name="T24" fmla="*/ 182 w 236"/>
              <a:gd name="T25" fmla="*/ 109 h 236"/>
              <a:gd name="T26" fmla="*/ 118 w 236"/>
              <a:gd name="T27" fmla="*/ 0 h 236"/>
              <a:gd name="T28" fmla="*/ 0 w 236"/>
              <a:gd name="T29" fmla="*/ 118 h 236"/>
              <a:gd name="T30" fmla="*/ 118 w 236"/>
              <a:gd name="T31" fmla="*/ 236 h 236"/>
              <a:gd name="T32" fmla="*/ 236 w 236"/>
              <a:gd name="T33" fmla="*/ 118 h 236"/>
              <a:gd name="T34" fmla="*/ 118 w 236"/>
              <a:gd name="T35" fmla="*/ 0 h 236"/>
              <a:gd name="T36" fmla="*/ 126 w 236"/>
              <a:gd name="T37" fmla="*/ 212 h 236"/>
              <a:gd name="T38" fmla="*/ 128 w 236"/>
              <a:gd name="T39" fmla="*/ 208 h 236"/>
              <a:gd name="T40" fmla="*/ 125 w 236"/>
              <a:gd name="T41" fmla="*/ 186 h 236"/>
              <a:gd name="T42" fmla="*/ 105 w 236"/>
              <a:gd name="T43" fmla="*/ 186 h 236"/>
              <a:gd name="T44" fmla="*/ 98 w 236"/>
              <a:gd name="T45" fmla="*/ 207 h 236"/>
              <a:gd name="T46" fmla="*/ 102 w 236"/>
              <a:gd name="T47" fmla="*/ 211 h 236"/>
              <a:gd name="T48" fmla="*/ 34 w 236"/>
              <a:gd name="T49" fmla="*/ 161 h 236"/>
              <a:gd name="T50" fmla="*/ 44 w 236"/>
              <a:gd name="T51" fmla="*/ 157 h 236"/>
              <a:gd name="T52" fmla="*/ 44 w 236"/>
              <a:gd name="T53" fmla="*/ 157 h 236"/>
              <a:gd name="T54" fmla="*/ 81 w 236"/>
              <a:gd name="T55" fmla="*/ 142 h 236"/>
              <a:gd name="T56" fmla="*/ 81 w 236"/>
              <a:gd name="T57" fmla="*/ 118 h 236"/>
              <a:gd name="T58" fmla="*/ 55 w 236"/>
              <a:gd name="T59" fmla="*/ 94 h 236"/>
              <a:gd name="T60" fmla="*/ 28 w 236"/>
              <a:gd name="T61" fmla="*/ 90 h 236"/>
              <a:gd name="T62" fmla="*/ 84 w 236"/>
              <a:gd name="T63" fmla="*/ 30 h 236"/>
              <a:gd name="T64" fmla="*/ 84 w 236"/>
              <a:gd name="T65" fmla="*/ 31 h 236"/>
              <a:gd name="T66" fmla="*/ 102 w 236"/>
              <a:gd name="T67" fmla="*/ 56 h 236"/>
              <a:gd name="T68" fmla="*/ 120 w 236"/>
              <a:gd name="T69" fmla="*/ 79 h 236"/>
              <a:gd name="T70" fmla="*/ 131 w 236"/>
              <a:gd name="T71" fmla="*/ 97 h 236"/>
              <a:gd name="T72" fmla="*/ 146 w 236"/>
              <a:gd name="T73" fmla="*/ 88 h 236"/>
              <a:gd name="T74" fmla="*/ 177 w 236"/>
              <a:gd name="T75" fmla="*/ 66 h 236"/>
              <a:gd name="T76" fmla="*/ 190 w 236"/>
              <a:gd name="T77" fmla="*/ 57 h 236"/>
              <a:gd name="T78" fmla="*/ 212 w 236"/>
              <a:gd name="T79" fmla="*/ 118 h 236"/>
              <a:gd name="T80" fmla="*/ 126 w 236"/>
              <a:gd name="T81" fmla="*/ 212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36" h="236">
                <a:moveTo>
                  <a:pt x="182" y="109"/>
                </a:moveTo>
                <a:cubicBezTo>
                  <a:pt x="172" y="107"/>
                  <a:pt x="161" y="105"/>
                  <a:pt x="157" y="103"/>
                </a:cubicBezTo>
                <a:cubicBezTo>
                  <a:pt x="153" y="102"/>
                  <a:pt x="143" y="101"/>
                  <a:pt x="134" y="102"/>
                </a:cubicBezTo>
                <a:cubicBezTo>
                  <a:pt x="125" y="103"/>
                  <a:pt x="119" y="109"/>
                  <a:pt x="120" y="114"/>
                </a:cubicBezTo>
                <a:cubicBezTo>
                  <a:pt x="121" y="119"/>
                  <a:pt x="120" y="126"/>
                  <a:pt x="118" y="129"/>
                </a:cubicBezTo>
                <a:cubicBezTo>
                  <a:pt x="117" y="132"/>
                  <a:pt x="118" y="138"/>
                  <a:pt x="122" y="141"/>
                </a:cubicBezTo>
                <a:cubicBezTo>
                  <a:pt x="127" y="144"/>
                  <a:pt x="132" y="151"/>
                  <a:pt x="135" y="156"/>
                </a:cubicBezTo>
                <a:cubicBezTo>
                  <a:pt x="138" y="162"/>
                  <a:pt x="140" y="175"/>
                  <a:pt x="139" y="185"/>
                </a:cubicBezTo>
                <a:cubicBezTo>
                  <a:pt x="139" y="195"/>
                  <a:pt x="145" y="201"/>
                  <a:pt x="152" y="198"/>
                </a:cubicBezTo>
                <a:cubicBezTo>
                  <a:pt x="160" y="195"/>
                  <a:pt x="167" y="187"/>
                  <a:pt x="169" y="180"/>
                </a:cubicBezTo>
                <a:cubicBezTo>
                  <a:pt x="171" y="174"/>
                  <a:pt x="179" y="160"/>
                  <a:pt x="187" y="150"/>
                </a:cubicBezTo>
                <a:cubicBezTo>
                  <a:pt x="195" y="140"/>
                  <a:pt x="201" y="127"/>
                  <a:pt x="200" y="122"/>
                </a:cubicBezTo>
                <a:cubicBezTo>
                  <a:pt x="200" y="116"/>
                  <a:pt x="191" y="111"/>
                  <a:pt x="182" y="109"/>
                </a:cubicBezTo>
                <a:close/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cubicBezTo>
                  <a:pt x="0" y="183"/>
                  <a:pt x="53" y="236"/>
                  <a:pt x="118" y="236"/>
                </a:cubicBezTo>
                <a:cubicBezTo>
                  <a:pt x="183" y="236"/>
                  <a:pt x="236" y="183"/>
                  <a:pt x="236" y="118"/>
                </a:cubicBezTo>
                <a:cubicBezTo>
                  <a:pt x="236" y="53"/>
                  <a:pt x="183" y="0"/>
                  <a:pt x="118" y="0"/>
                </a:cubicBezTo>
                <a:close/>
                <a:moveTo>
                  <a:pt x="126" y="212"/>
                </a:moveTo>
                <a:cubicBezTo>
                  <a:pt x="127" y="211"/>
                  <a:pt x="128" y="209"/>
                  <a:pt x="128" y="208"/>
                </a:cubicBezTo>
                <a:cubicBezTo>
                  <a:pt x="130" y="201"/>
                  <a:pt x="128" y="191"/>
                  <a:pt x="125" y="186"/>
                </a:cubicBezTo>
                <a:cubicBezTo>
                  <a:pt x="121" y="181"/>
                  <a:pt x="112" y="181"/>
                  <a:pt x="105" y="186"/>
                </a:cubicBezTo>
                <a:cubicBezTo>
                  <a:pt x="97" y="191"/>
                  <a:pt x="94" y="200"/>
                  <a:pt x="98" y="207"/>
                </a:cubicBezTo>
                <a:cubicBezTo>
                  <a:pt x="99" y="208"/>
                  <a:pt x="100" y="210"/>
                  <a:pt x="102" y="211"/>
                </a:cubicBezTo>
                <a:cubicBezTo>
                  <a:pt x="72" y="206"/>
                  <a:pt x="47" y="187"/>
                  <a:pt x="34" y="161"/>
                </a:cubicBezTo>
                <a:cubicBezTo>
                  <a:pt x="37" y="161"/>
                  <a:pt x="40" y="159"/>
                  <a:pt x="44" y="157"/>
                </a:cubicBezTo>
                <a:cubicBezTo>
                  <a:pt x="44" y="157"/>
                  <a:pt x="44" y="157"/>
                  <a:pt x="44" y="157"/>
                </a:cubicBezTo>
                <a:cubicBezTo>
                  <a:pt x="57" y="148"/>
                  <a:pt x="74" y="141"/>
                  <a:pt x="81" y="142"/>
                </a:cubicBezTo>
                <a:cubicBezTo>
                  <a:pt x="89" y="142"/>
                  <a:pt x="89" y="131"/>
                  <a:pt x="81" y="118"/>
                </a:cubicBezTo>
                <a:cubicBezTo>
                  <a:pt x="74" y="105"/>
                  <a:pt x="62" y="94"/>
                  <a:pt x="55" y="94"/>
                </a:cubicBezTo>
                <a:cubicBezTo>
                  <a:pt x="48" y="94"/>
                  <a:pt x="36" y="92"/>
                  <a:pt x="28" y="90"/>
                </a:cubicBezTo>
                <a:cubicBezTo>
                  <a:pt x="37" y="62"/>
                  <a:pt x="58" y="41"/>
                  <a:pt x="84" y="30"/>
                </a:cubicBezTo>
                <a:cubicBezTo>
                  <a:pt x="84" y="31"/>
                  <a:pt x="84" y="31"/>
                  <a:pt x="84" y="31"/>
                </a:cubicBezTo>
                <a:cubicBezTo>
                  <a:pt x="86" y="39"/>
                  <a:pt x="95" y="50"/>
                  <a:pt x="102" y="56"/>
                </a:cubicBezTo>
                <a:cubicBezTo>
                  <a:pt x="110" y="62"/>
                  <a:pt x="118" y="72"/>
                  <a:pt x="120" y="79"/>
                </a:cubicBezTo>
                <a:cubicBezTo>
                  <a:pt x="122" y="85"/>
                  <a:pt x="127" y="93"/>
                  <a:pt x="131" y="97"/>
                </a:cubicBezTo>
                <a:cubicBezTo>
                  <a:pt x="136" y="100"/>
                  <a:pt x="142" y="96"/>
                  <a:pt x="146" y="88"/>
                </a:cubicBezTo>
                <a:cubicBezTo>
                  <a:pt x="150" y="80"/>
                  <a:pt x="164" y="70"/>
                  <a:pt x="177" y="66"/>
                </a:cubicBezTo>
                <a:cubicBezTo>
                  <a:pt x="183" y="64"/>
                  <a:pt x="187" y="61"/>
                  <a:pt x="190" y="57"/>
                </a:cubicBezTo>
                <a:cubicBezTo>
                  <a:pt x="204" y="74"/>
                  <a:pt x="212" y="95"/>
                  <a:pt x="212" y="118"/>
                </a:cubicBezTo>
                <a:cubicBezTo>
                  <a:pt x="212" y="168"/>
                  <a:pt x="174" y="208"/>
                  <a:pt x="126" y="21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 sz="240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638935" y="1850390"/>
            <a:ext cx="8399145" cy="279971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1. </a:t>
            </a:r>
            <a:r>
              <a:rPr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I’m afraid that I won’t be able to </a:t>
            </a:r>
            <a:r>
              <a:rPr lang="en-GB" sz="1600" b="1" u="sng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raise</a:t>
            </a:r>
            <a:r>
              <a:rPr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a child in a good way.	</a:t>
            </a:r>
            <a:endParaRPr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endParaRPr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r>
              <a:rPr lang="ru-RU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2. </a:t>
            </a:r>
            <a:r>
              <a:rPr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The development of technologies </a:t>
            </a:r>
            <a:r>
              <a:rPr lang="en-GB" sz="1600" b="1" u="sng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causes</a:t>
            </a:r>
            <a:r>
              <a:rPr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the changes in our daily routine.</a:t>
            </a:r>
            <a:endParaRPr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endParaRPr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r>
              <a:rPr lang="ru-RU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3. </a:t>
            </a:r>
            <a:r>
              <a:rPr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ony</a:t>
            </a:r>
            <a:r>
              <a:rPr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600" b="1" u="sng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put on the market</a:t>
            </a:r>
            <a:r>
              <a:rPr sz="1600" b="1" u="sng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a new telephone.</a:t>
            </a:r>
            <a:endParaRPr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r>
              <a:rPr lang="ru-RU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4.</a:t>
            </a:r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This film </a:t>
            </a:r>
            <a:r>
              <a:rPr lang="en-GB" sz="1600" b="1" u="sng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causes to recall</a:t>
            </a:r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happy memories from my past.</a:t>
            </a:r>
            <a:endParaRPr lang="en-GB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r>
              <a:rPr lang="ru-RU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5. </a:t>
            </a:r>
            <a:r>
              <a:rPr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Peter has fainted, try to </a:t>
            </a:r>
            <a:r>
              <a:rPr sz="1600" b="1" u="sng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make </a:t>
            </a:r>
            <a:r>
              <a:rPr lang="en-GB" sz="1600" b="1" u="sng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him </a:t>
            </a:r>
            <a:r>
              <a:rPr sz="1600" b="1" u="sng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conscious.</a:t>
            </a:r>
            <a:r>
              <a:rPr lang="en-US" altLang="zh-CN" sz="1600" b="1" u="sng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r>
              <a:rPr lang="ru-RU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6. </a:t>
            </a:r>
            <a:r>
              <a:rPr lang="en-GB" alt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Ann’s</a:t>
            </a:r>
            <a:r>
              <a:rPr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work </a:t>
            </a:r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gives her a chance </a:t>
            </a:r>
            <a:r>
              <a:rPr lang="en-GB" sz="1600" b="1" u="sng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to earn</a:t>
            </a:r>
            <a:r>
              <a:rPr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about $</a:t>
            </a:r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7</a:t>
            </a:r>
            <a:r>
              <a:rPr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0 000 a year.</a:t>
            </a:r>
            <a:endParaRPr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656840" y="695325"/>
            <a:ext cx="87884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>
                <a:gradFill>
                  <a:gsLst>
                    <a:gs pos="0">
                      <a:srgbClr val="74891A"/>
                    </a:gs>
                    <a:gs pos="100000">
                      <a:srgbClr val="4D5F2E"/>
                    </a:gs>
                  </a:gsLst>
                  <a:lin ang="1800000" scaled="0"/>
                </a:gradFill>
                <a:latin typeface="Arial" panose="020B0604020202020204" pitchFamily="34" charset="0"/>
                <a:ea typeface="Arial" panose="020B0604020202020204" pitchFamily="34" charset="0"/>
              </a:rPr>
              <a:t>Replace</a:t>
            </a:r>
            <a:r>
              <a:rPr lang="en-GB" altLang="zh-CN" sz="3600" b="1" dirty="0">
                <a:gradFill>
                  <a:gsLst>
                    <a:gs pos="0">
                      <a:srgbClr val="74891A"/>
                    </a:gs>
                    <a:gs pos="100000">
                      <a:srgbClr val="4D5F2E"/>
                    </a:gs>
                  </a:gsLst>
                  <a:lin ang="1800000" scaled="0"/>
                </a:gradFill>
                <a:latin typeface="Arial" panose="020B0604020202020204" pitchFamily="34" charset="0"/>
                <a:ea typeface="Arial" panose="020B0604020202020204" pitchFamily="34" charset="0"/>
              </a:rPr>
              <a:t> the words </a:t>
            </a:r>
            <a:r>
              <a:rPr lang="zh-CN" altLang="en-US" sz="3600" b="1" dirty="0">
                <a:gradFill>
                  <a:gsLst>
                    <a:gs pos="0">
                      <a:srgbClr val="74891A"/>
                    </a:gs>
                    <a:gs pos="100000">
                      <a:srgbClr val="4D5F2E"/>
                    </a:gs>
                  </a:gsLst>
                  <a:lin ang="1800000" scaled="0"/>
                </a:gradFill>
                <a:latin typeface="Arial" panose="020B0604020202020204" pitchFamily="34" charset="0"/>
                <a:ea typeface="Arial" panose="020B0604020202020204" pitchFamily="34" charset="0"/>
              </a:rPr>
              <a:t>with phrasal verb</a:t>
            </a:r>
            <a:r>
              <a:rPr lang="en-GB" altLang="zh-CN" sz="3600" b="1" dirty="0">
                <a:gradFill>
                  <a:gsLst>
                    <a:gs pos="0">
                      <a:srgbClr val="74891A"/>
                    </a:gs>
                    <a:gs pos="100000">
                      <a:srgbClr val="4D5F2E"/>
                    </a:gs>
                  </a:gsLst>
                  <a:lin ang="1800000" scaled="0"/>
                </a:gradFill>
                <a:latin typeface="Arial" panose="020B0604020202020204" pitchFamily="34" charset="0"/>
                <a:ea typeface="Arial" panose="020B0604020202020204" pitchFamily="34" charset="0"/>
              </a:rPr>
              <a:t>s.</a:t>
            </a:r>
            <a:endParaRPr lang="en-GB" altLang="zh-CN" sz="3600" b="1" dirty="0">
              <a:gradFill>
                <a:gsLst>
                  <a:gs pos="0">
                    <a:srgbClr val="74891A"/>
                  </a:gs>
                  <a:gs pos="100000">
                    <a:srgbClr val="4D5F2E"/>
                  </a:gs>
                </a:gsLst>
                <a:lin ang="1800000" scaled="0"/>
              </a:gra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36"/>
          <a:stretch>
            <a:fillRect/>
          </a:stretch>
        </p:blipFill>
        <p:spPr>
          <a:xfrm>
            <a:off x="0" y="0"/>
            <a:ext cx="12192000" cy="6865257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6212840" y="1412875"/>
            <a:ext cx="5744210" cy="4088765"/>
          </a:xfrm>
          <a:prstGeom prst="rect">
            <a:avLst/>
          </a:prstGeom>
          <a:gradFill>
            <a:gsLst>
              <a:gs pos="0">
                <a:srgbClr val="74891A"/>
              </a:gs>
              <a:gs pos="100000">
                <a:srgbClr val="4D5F2E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0" name="椭圆 19"/>
          <p:cNvSpPr>
            <a:spLocks noChangeAspect="1"/>
          </p:cNvSpPr>
          <p:nvPr/>
        </p:nvSpPr>
        <p:spPr>
          <a:xfrm>
            <a:off x="9933835" y="2245413"/>
            <a:ext cx="957323" cy="95732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9" name="文本框 18" descr="e7d195523061f1c0deeec63e560781cfd59afb0ea006f2a87ABB68BF51EA6619813959095094C18C62A12F549504892A4AAA8C1554C6663626E05CA27F281A14E6983772AFC3FB97135759321DEA3D7004FB075A8443E283A7673BBBDBFD88DFA513D62253E27B7E9FFF4379D8121322A85C7E16198ADF129F152EEF5340DE1ED504E252F53EAD1F847BC471C6326134"/>
          <p:cNvSpPr txBox="1"/>
          <p:nvPr/>
        </p:nvSpPr>
        <p:spPr>
          <a:xfrm flipH="1">
            <a:off x="7025005" y="2171065"/>
            <a:ext cx="308800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PART</a:t>
            </a:r>
            <a:endParaRPr lang="en-US" altLang="zh-CN" sz="6600" b="1" dirty="0" smtClean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文本框 20" descr="e7d195523061f1c0deeec63e560781cfd59afb0ea006f2a87ABB68BF51EA6619813959095094C18C62A12F549504892A4AAA8C1554C6663626E05CA27F281A14E6983772AFC3FB97135759321DEA3D7004FB075A8443E283A7673BBBDBFD88DFA513D62253E27B7E9FFF4379D8121322A85C7E16198ADF129F152EEF5340DE1ED504E252F53EAD1F847BC471C6326134"/>
          <p:cNvSpPr txBox="1"/>
          <p:nvPr/>
        </p:nvSpPr>
        <p:spPr>
          <a:xfrm flipH="1">
            <a:off x="10017600" y="2295067"/>
            <a:ext cx="873558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 smtClean="0">
                <a:gradFill>
                  <a:gsLst>
                    <a:gs pos="0">
                      <a:srgbClr val="74891A"/>
                    </a:gs>
                    <a:gs pos="100000">
                      <a:srgbClr val="4D5F2E"/>
                    </a:gs>
                  </a:gsLst>
                  <a:lin ang="1800000" scaled="0"/>
                </a:gra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altLang="en-US" sz="4800" b="1" dirty="0" smtClean="0">
                <a:gradFill>
                  <a:gsLst>
                    <a:gs pos="0">
                      <a:srgbClr val="74891A"/>
                    </a:gs>
                    <a:gs pos="100000">
                      <a:srgbClr val="4D5F2E"/>
                    </a:gs>
                  </a:gsLst>
                  <a:lin ang="1800000" scaled="0"/>
                </a:gra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altLang="en-US" sz="4800" b="1" dirty="0" smtClean="0">
              <a:gradFill>
                <a:gsLst>
                  <a:gs pos="0">
                    <a:srgbClr val="74891A"/>
                  </a:gs>
                  <a:gs pos="100000">
                    <a:srgbClr val="4D5F2E"/>
                  </a:gs>
                </a:gsLst>
                <a:lin ang="1800000" scaled="0"/>
              </a:gra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直接连接符 21"/>
          <p:cNvCxnSpPr/>
          <p:nvPr/>
        </p:nvCxnSpPr>
        <p:spPr>
          <a:xfrm rot="5400000">
            <a:off x="9084870" y="1569461"/>
            <a:ext cx="0" cy="3960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7638658" y="4038705"/>
            <a:ext cx="2892425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Translation</a:t>
            </a:r>
            <a:endParaRPr lang="en-US" altLang="zh-CN" sz="4000" b="1" dirty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819" b="39298"/>
          <a:stretch>
            <a:fillRect/>
          </a:stretch>
        </p:blipFill>
        <p:spPr>
          <a:xfrm>
            <a:off x="-130629" y="0"/>
            <a:ext cx="2645229" cy="1975756"/>
          </a:xfrm>
          <a:prstGeom prst="rect">
            <a:avLst/>
          </a:prstGeom>
        </p:spPr>
      </p:pic>
      <p:cxnSp>
        <p:nvCxnSpPr>
          <p:cNvPr id="8" name="Straight Connector 80"/>
          <p:cNvCxnSpPr/>
          <p:nvPr/>
        </p:nvCxnSpPr>
        <p:spPr>
          <a:xfrm flipH="1">
            <a:off x="6181790" y="3350365"/>
            <a:ext cx="5177364" cy="0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: Shape 83"/>
          <p:cNvSpPr/>
          <p:nvPr/>
        </p:nvSpPr>
        <p:spPr bwMode="auto">
          <a:xfrm>
            <a:off x="5863450" y="2493944"/>
            <a:ext cx="464049" cy="464049"/>
          </a:xfrm>
          <a:custGeom>
            <a:avLst/>
            <a:gdLst>
              <a:gd name="T0" fmla="*/ 182 w 236"/>
              <a:gd name="T1" fmla="*/ 109 h 236"/>
              <a:gd name="T2" fmla="*/ 157 w 236"/>
              <a:gd name="T3" fmla="*/ 103 h 236"/>
              <a:gd name="T4" fmla="*/ 134 w 236"/>
              <a:gd name="T5" fmla="*/ 102 h 236"/>
              <a:gd name="T6" fmla="*/ 120 w 236"/>
              <a:gd name="T7" fmla="*/ 114 h 236"/>
              <a:gd name="T8" fmla="*/ 118 w 236"/>
              <a:gd name="T9" fmla="*/ 129 h 236"/>
              <a:gd name="T10" fmla="*/ 122 w 236"/>
              <a:gd name="T11" fmla="*/ 141 h 236"/>
              <a:gd name="T12" fmla="*/ 135 w 236"/>
              <a:gd name="T13" fmla="*/ 156 h 236"/>
              <a:gd name="T14" fmla="*/ 139 w 236"/>
              <a:gd name="T15" fmla="*/ 185 h 236"/>
              <a:gd name="T16" fmla="*/ 152 w 236"/>
              <a:gd name="T17" fmla="*/ 198 h 236"/>
              <a:gd name="T18" fmla="*/ 169 w 236"/>
              <a:gd name="T19" fmla="*/ 180 h 236"/>
              <a:gd name="T20" fmla="*/ 187 w 236"/>
              <a:gd name="T21" fmla="*/ 150 h 236"/>
              <a:gd name="T22" fmla="*/ 200 w 236"/>
              <a:gd name="T23" fmla="*/ 122 h 236"/>
              <a:gd name="T24" fmla="*/ 182 w 236"/>
              <a:gd name="T25" fmla="*/ 109 h 236"/>
              <a:gd name="T26" fmla="*/ 118 w 236"/>
              <a:gd name="T27" fmla="*/ 0 h 236"/>
              <a:gd name="T28" fmla="*/ 0 w 236"/>
              <a:gd name="T29" fmla="*/ 118 h 236"/>
              <a:gd name="T30" fmla="*/ 118 w 236"/>
              <a:gd name="T31" fmla="*/ 236 h 236"/>
              <a:gd name="T32" fmla="*/ 236 w 236"/>
              <a:gd name="T33" fmla="*/ 118 h 236"/>
              <a:gd name="T34" fmla="*/ 118 w 236"/>
              <a:gd name="T35" fmla="*/ 0 h 236"/>
              <a:gd name="T36" fmla="*/ 126 w 236"/>
              <a:gd name="T37" fmla="*/ 212 h 236"/>
              <a:gd name="T38" fmla="*/ 128 w 236"/>
              <a:gd name="T39" fmla="*/ 208 h 236"/>
              <a:gd name="T40" fmla="*/ 125 w 236"/>
              <a:gd name="T41" fmla="*/ 186 h 236"/>
              <a:gd name="T42" fmla="*/ 105 w 236"/>
              <a:gd name="T43" fmla="*/ 186 h 236"/>
              <a:gd name="T44" fmla="*/ 98 w 236"/>
              <a:gd name="T45" fmla="*/ 207 h 236"/>
              <a:gd name="T46" fmla="*/ 102 w 236"/>
              <a:gd name="T47" fmla="*/ 211 h 236"/>
              <a:gd name="T48" fmla="*/ 34 w 236"/>
              <a:gd name="T49" fmla="*/ 161 h 236"/>
              <a:gd name="T50" fmla="*/ 44 w 236"/>
              <a:gd name="T51" fmla="*/ 157 h 236"/>
              <a:gd name="T52" fmla="*/ 44 w 236"/>
              <a:gd name="T53" fmla="*/ 157 h 236"/>
              <a:gd name="T54" fmla="*/ 81 w 236"/>
              <a:gd name="T55" fmla="*/ 142 h 236"/>
              <a:gd name="T56" fmla="*/ 81 w 236"/>
              <a:gd name="T57" fmla="*/ 118 h 236"/>
              <a:gd name="T58" fmla="*/ 55 w 236"/>
              <a:gd name="T59" fmla="*/ 94 h 236"/>
              <a:gd name="T60" fmla="*/ 28 w 236"/>
              <a:gd name="T61" fmla="*/ 90 h 236"/>
              <a:gd name="T62" fmla="*/ 84 w 236"/>
              <a:gd name="T63" fmla="*/ 30 h 236"/>
              <a:gd name="T64" fmla="*/ 84 w 236"/>
              <a:gd name="T65" fmla="*/ 31 h 236"/>
              <a:gd name="T66" fmla="*/ 102 w 236"/>
              <a:gd name="T67" fmla="*/ 56 h 236"/>
              <a:gd name="T68" fmla="*/ 120 w 236"/>
              <a:gd name="T69" fmla="*/ 79 h 236"/>
              <a:gd name="T70" fmla="*/ 131 w 236"/>
              <a:gd name="T71" fmla="*/ 97 h 236"/>
              <a:gd name="T72" fmla="*/ 146 w 236"/>
              <a:gd name="T73" fmla="*/ 88 h 236"/>
              <a:gd name="T74" fmla="*/ 177 w 236"/>
              <a:gd name="T75" fmla="*/ 66 h 236"/>
              <a:gd name="T76" fmla="*/ 190 w 236"/>
              <a:gd name="T77" fmla="*/ 57 h 236"/>
              <a:gd name="T78" fmla="*/ 212 w 236"/>
              <a:gd name="T79" fmla="*/ 118 h 236"/>
              <a:gd name="T80" fmla="*/ 126 w 236"/>
              <a:gd name="T81" fmla="*/ 212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36" h="236">
                <a:moveTo>
                  <a:pt x="182" y="109"/>
                </a:moveTo>
                <a:cubicBezTo>
                  <a:pt x="172" y="107"/>
                  <a:pt x="161" y="105"/>
                  <a:pt x="157" y="103"/>
                </a:cubicBezTo>
                <a:cubicBezTo>
                  <a:pt x="153" y="102"/>
                  <a:pt x="143" y="101"/>
                  <a:pt x="134" y="102"/>
                </a:cubicBezTo>
                <a:cubicBezTo>
                  <a:pt x="125" y="103"/>
                  <a:pt x="119" y="109"/>
                  <a:pt x="120" y="114"/>
                </a:cubicBezTo>
                <a:cubicBezTo>
                  <a:pt x="121" y="119"/>
                  <a:pt x="120" y="126"/>
                  <a:pt x="118" y="129"/>
                </a:cubicBezTo>
                <a:cubicBezTo>
                  <a:pt x="117" y="132"/>
                  <a:pt x="118" y="138"/>
                  <a:pt x="122" y="141"/>
                </a:cubicBezTo>
                <a:cubicBezTo>
                  <a:pt x="127" y="144"/>
                  <a:pt x="132" y="151"/>
                  <a:pt x="135" y="156"/>
                </a:cubicBezTo>
                <a:cubicBezTo>
                  <a:pt x="138" y="162"/>
                  <a:pt x="140" y="175"/>
                  <a:pt x="139" y="185"/>
                </a:cubicBezTo>
                <a:cubicBezTo>
                  <a:pt x="139" y="195"/>
                  <a:pt x="145" y="201"/>
                  <a:pt x="152" y="198"/>
                </a:cubicBezTo>
                <a:cubicBezTo>
                  <a:pt x="160" y="195"/>
                  <a:pt x="167" y="187"/>
                  <a:pt x="169" y="180"/>
                </a:cubicBezTo>
                <a:cubicBezTo>
                  <a:pt x="171" y="174"/>
                  <a:pt x="179" y="160"/>
                  <a:pt x="187" y="150"/>
                </a:cubicBezTo>
                <a:cubicBezTo>
                  <a:pt x="195" y="140"/>
                  <a:pt x="201" y="127"/>
                  <a:pt x="200" y="122"/>
                </a:cubicBezTo>
                <a:cubicBezTo>
                  <a:pt x="200" y="116"/>
                  <a:pt x="191" y="111"/>
                  <a:pt x="182" y="109"/>
                </a:cubicBezTo>
                <a:close/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cubicBezTo>
                  <a:pt x="0" y="183"/>
                  <a:pt x="53" y="236"/>
                  <a:pt x="118" y="236"/>
                </a:cubicBezTo>
                <a:cubicBezTo>
                  <a:pt x="183" y="236"/>
                  <a:pt x="236" y="183"/>
                  <a:pt x="236" y="118"/>
                </a:cubicBezTo>
                <a:cubicBezTo>
                  <a:pt x="236" y="53"/>
                  <a:pt x="183" y="0"/>
                  <a:pt x="118" y="0"/>
                </a:cubicBezTo>
                <a:close/>
                <a:moveTo>
                  <a:pt x="126" y="212"/>
                </a:moveTo>
                <a:cubicBezTo>
                  <a:pt x="127" y="211"/>
                  <a:pt x="128" y="209"/>
                  <a:pt x="128" y="208"/>
                </a:cubicBezTo>
                <a:cubicBezTo>
                  <a:pt x="130" y="201"/>
                  <a:pt x="128" y="191"/>
                  <a:pt x="125" y="186"/>
                </a:cubicBezTo>
                <a:cubicBezTo>
                  <a:pt x="121" y="181"/>
                  <a:pt x="112" y="181"/>
                  <a:pt x="105" y="186"/>
                </a:cubicBezTo>
                <a:cubicBezTo>
                  <a:pt x="97" y="191"/>
                  <a:pt x="94" y="200"/>
                  <a:pt x="98" y="207"/>
                </a:cubicBezTo>
                <a:cubicBezTo>
                  <a:pt x="99" y="208"/>
                  <a:pt x="100" y="210"/>
                  <a:pt x="102" y="211"/>
                </a:cubicBezTo>
                <a:cubicBezTo>
                  <a:pt x="72" y="206"/>
                  <a:pt x="47" y="187"/>
                  <a:pt x="34" y="161"/>
                </a:cubicBezTo>
                <a:cubicBezTo>
                  <a:pt x="37" y="161"/>
                  <a:pt x="40" y="159"/>
                  <a:pt x="44" y="157"/>
                </a:cubicBezTo>
                <a:cubicBezTo>
                  <a:pt x="44" y="157"/>
                  <a:pt x="44" y="157"/>
                  <a:pt x="44" y="157"/>
                </a:cubicBezTo>
                <a:cubicBezTo>
                  <a:pt x="57" y="148"/>
                  <a:pt x="74" y="141"/>
                  <a:pt x="81" y="142"/>
                </a:cubicBezTo>
                <a:cubicBezTo>
                  <a:pt x="89" y="142"/>
                  <a:pt x="89" y="131"/>
                  <a:pt x="81" y="118"/>
                </a:cubicBezTo>
                <a:cubicBezTo>
                  <a:pt x="74" y="105"/>
                  <a:pt x="62" y="94"/>
                  <a:pt x="55" y="94"/>
                </a:cubicBezTo>
                <a:cubicBezTo>
                  <a:pt x="48" y="94"/>
                  <a:pt x="36" y="92"/>
                  <a:pt x="28" y="90"/>
                </a:cubicBezTo>
                <a:cubicBezTo>
                  <a:pt x="37" y="62"/>
                  <a:pt x="58" y="41"/>
                  <a:pt x="84" y="30"/>
                </a:cubicBezTo>
                <a:cubicBezTo>
                  <a:pt x="84" y="31"/>
                  <a:pt x="84" y="31"/>
                  <a:pt x="84" y="31"/>
                </a:cubicBezTo>
                <a:cubicBezTo>
                  <a:pt x="86" y="39"/>
                  <a:pt x="95" y="50"/>
                  <a:pt x="102" y="56"/>
                </a:cubicBezTo>
                <a:cubicBezTo>
                  <a:pt x="110" y="62"/>
                  <a:pt x="118" y="72"/>
                  <a:pt x="120" y="79"/>
                </a:cubicBezTo>
                <a:cubicBezTo>
                  <a:pt x="122" y="85"/>
                  <a:pt x="127" y="93"/>
                  <a:pt x="131" y="97"/>
                </a:cubicBezTo>
                <a:cubicBezTo>
                  <a:pt x="136" y="100"/>
                  <a:pt x="142" y="96"/>
                  <a:pt x="146" y="88"/>
                </a:cubicBezTo>
                <a:cubicBezTo>
                  <a:pt x="150" y="80"/>
                  <a:pt x="164" y="70"/>
                  <a:pt x="177" y="66"/>
                </a:cubicBezTo>
                <a:cubicBezTo>
                  <a:pt x="183" y="64"/>
                  <a:pt x="187" y="61"/>
                  <a:pt x="190" y="57"/>
                </a:cubicBezTo>
                <a:cubicBezTo>
                  <a:pt x="204" y="74"/>
                  <a:pt x="212" y="95"/>
                  <a:pt x="212" y="118"/>
                </a:cubicBezTo>
                <a:cubicBezTo>
                  <a:pt x="212" y="168"/>
                  <a:pt x="174" y="208"/>
                  <a:pt x="126" y="21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 sz="240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638935" y="1850390"/>
            <a:ext cx="8399145" cy="279971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1. </a:t>
            </a:r>
            <a:r>
              <a:rPr lang="ru-RU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Тв</a:t>
            </a:r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оя работа</a:t>
            </a:r>
            <a:r>
              <a:rPr lang="ru-RU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интересная и</a:t>
            </a:r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приносит много денег.</a:t>
            </a:r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r>
              <a:rPr lang="ru-RU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2. </a:t>
            </a:r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Мои родители</a:t>
            </a:r>
            <a:r>
              <a:rPr lang="ru-RU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очень терпеливые, они</a:t>
            </a:r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воспитывают меня хорошо.</a:t>
            </a:r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r>
              <a:rPr lang="ru-RU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3. </a:t>
            </a:r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Моя любимая певица выпускает новый музыкальный альбом</a:t>
            </a:r>
            <a:r>
              <a:rPr lang="ru-RU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через неделю.</a:t>
            </a:r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r>
              <a:rPr lang="ru-RU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4.</a:t>
            </a:r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Этот фильм напоминает мне о </a:t>
            </a:r>
            <a:r>
              <a:rPr lang="ru-RU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проблемах подростков</a:t>
            </a:r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r>
              <a:rPr lang="ru-RU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5. К счастью, в</a:t>
            </a:r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рач</a:t>
            </a:r>
            <a:r>
              <a:rPr lang="ru-RU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смог</a:t>
            </a:r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приве</a:t>
            </a:r>
            <a:r>
              <a:rPr lang="ru-RU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сти</a:t>
            </a:r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в сознание пациента. </a:t>
            </a:r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r>
              <a:rPr lang="ru-RU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6. </a:t>
            </a:r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Н</a:t>
            </a:r>
            <a:r>
              <a:rPr lang="ru-RU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овый директор школы осуществит много изменений в работе организации.</a:t>
            </a:r>
            <a:endParaRPr lang="ru-RU" altLang="en-US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428452" y="695599"/>
            <a:ext cx="81076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b="1" dirty="0">
                <a:gradFill>
                  <a:gsLst>
                    <a:gs pos="0">
                      <a:srgbClr val="74891A"/>
                    </a:gs>
                    <a:gs pos="100000">
                      <a:srgbClr val="4D5F2E"/>
                    </a:gs>
                  </a:gsLst>
                  <a:lin ang="1800000" scaled="0"/>
                </a:gradFill>
                <a:latin typeface="Arial" panose="020B0604020202020204" pitchFamily="34" charset="0"/>
                <a:ea typeface="Arial" panose="020B0604020202020204" pitchFamily="34" charset="0"/>
              </a:rPr>
              <a:t>Translate from Russian into English.</a:t>
            </a:r>
            <a:endParaRPr lang="zh-CN" altLang="en-US" sz="3600" b="1" dirty="0">
              <a:gradFill>
                <a:gsLst>
                  <a:gs pos="0">
                    <a:srgbClr val="74891A"/>
                  </a:gs>
                  <a:gs pos="100000">
                    <a:srgbClr val="4D5F2E"/>
                  </a:gs>
                </a:gsLst>
                <a:lin ang="1800000" scaled="0"/>
              </a:gra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36"/>
          <a:stretch>
            <a:fillRect/>
          </a:stretch>
        </p:blipFill>
        <p:spPr>
          <a:xfrm>
            <a:off x="0" y="0"/>
            <a:ext cx="12192000" cy="6865257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473371" y="1596571"/>
            <a:ext cx="5181600" cy="3773715"/>
          </a:xfrm>
          <a:prstGeom prst="rect">
            <a:avLst/>
          </a:prstGeom>
          <a:gradFill>
            <a:gsLst>
              <a:gs pos="0">
                <a:srgbClr val="74891A"/>
              </a:gs>
              <a:gs pos="100000">
                <a:srgbClr val="4D5F2E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2" name="文本框 11" descr="e7d195523061f1c0deeec63e560781cfd59afb0ea006f2a87ABB68BF51EA6619813959095094C18C62A12F549504892A4AAA8C1554C6663626E05CA27F281A14E6983772AFC3FB97135759321DEA3D7004FB075A8443E283A7673BBBDBFD88DFA513D62253E27B7E9FFF4379D8121322A85C7E16198ADF129F152EEF5340DE1ED504E252F53EAD1F847BC471C6326134"/>
          <p:cNvSpPr txBox="1"/>
          <p:nvPr/>
        </p:nvSpPr>
        <p:spPr>
          <a:xfrm flipH="1">
            <a:off x="6902450" y="1914525"/>
            <a:ext cx="4943475" cy="3138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THANK    YOU </a:t>
            </a:r>
            <a:endParaRPr lang="en-US" altLang="zh-CN" sz="4400" b="1" dirty="0" smtClean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FOR     WATCHING</a:t>
            </a:r>
            <a:endParaRPr lang="zh-CN" altLang="en-US" sz="4400" b="1" dirty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36"/>
          <a:stretch>
            <a:fillRect/>
          </a:stretch>
        </p:blipFill>
        <p:spPr>
          <a:xfrm>
            <a:off x="0" y="0"/>
            <a:ext cx="12192000" cy="6865257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6473190" y="1596390"/>
            <a:ext cx="5485130" cy="3773805"/>
          </a:xfrm>
          <a:prstGeom prst="rect">
            <a:avLst/>
          </a:prstGeom>
          <a:gradFill>
            <a:gsLst>
              <a:gs pos="0">
                <a:srgbClr val="74891A"/>
              </a:gs>
              <a:gs pos="100000">
                <a:srgbClr val="4D5F2E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0" name="椭圆 19"/>
          <p:cNvSpPr>
            <a:spLocks noChangeAspect="1"/>
          </p:cNvSpPr>
          <p:nvPr/>
        </p:nvSpPr>
        <p:spPr>
          <a:xfrm>
            <a:off x="9933835" y="2245413"/>
            <a:ext cx="957323" cy="95732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9" name="文本框 18" descr="e7d195523061f1c0deeec63e560781cfd59afb0ea006f2a87ABB68BF51EA6619813959095094C18C62A12F549504892A4AAA8C1554C6663626E05CA27F281A14E6983772AFC3FB97135759321DEA3D7004FB075A8443E283A7673BBBDBFD88DFA513D62253E27B7E9FFF4379D8121322A85C7E16198ADF129F152EEF5340DE1ED504E252F53EAD1F847BC471C6326134"/>
          <p:cNvSpPr txBox="1"/>
          <p:nvPr/>
        </p:nvSpPr>
        <p:spPr>
          <a:xfrm flipH="1">
            <a:off x="7041515" y="2245360"/>
            <a:ext cx="297624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PART</a:t>
            </a:r>
            <a:endParaRPr lang="en-US" altLang="zh-CN" sz="6600" b="1" dirty="0" smtClean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文本框 20" descr="e7d195523061f1c0deeec63e560781cfd59afb0ea006f2a87ABB68BF51EA6619813959095094C18C62A12F549504892A4AAA8C1554C6663626E05CA27F281A14E6983772AFC3FB97135759321DEA3D7004FB075A8443E283A7673BBBDBFD88DFA513D62253E27B7E9FFF4379D8121322A85C7E16198ADF129F152EEF5340DE1ED504E252F53EAD1F847BC471C6326134"/>
          <p:cNvSpPr txBox="1"/>
          <p:nvPr/>
        </p:nvSpPr>
        <p:spPr>
          <a:xfrm flipH="1">
            <a:off x="10017600" y="2295067"/>
            <a:ext cx="873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 smtClean="0">
                <a:gradFill>
                  <a:gsLst>
                    <a:gs pos="0">
                      <a:srgbClr val="74891A"/>
                    </a:gs>
                    <a:gs pos="100000">
                      <a:srgbClr val="4D5F2E"/>
                    </a:gs>
                  </a:gsLst>
                  <a:lin ang="1800000" scaled="0"/>
                </a:gra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01</a:t>
            </a:r>
            <a:endParaRPr lang="zh-CN" altLang="en-US" sz="4800" b="1" dirty="0">
              <a:gradFill>
                <a:gsLst>
                  <a:gs pos="0">
                    <a:srgbClr val="74891A"/>
                  </a:gs>
                  <a:gs pos="100000">
                    <a:srgbClr val="4D5F2E"/>
                  </a:gs>
                </a:gsLst>
                <a:lin ang="1800000" scaled="0"/>
              </a:gra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直接连接符 21"/>
          <p:cNvCxnSpPr/>
          <p:nvPr/>
        </p:nvCxnSpPr>
        <p:spPr>
          <a:xfrm rot="5400000">
            <a:off x="9084870" y="1569461"/>
            <a:ext cx="0" cy="3960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7015321" y="4105931"/>
            <a:ext cx="314579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GB" altLang="en-US" sz="4000" b="1" dirty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819" b="39298"/>
          <a:stretch>
            <a:fillRect/>
          </a:stretch>
        </p:blipFill>
        <p:spPr>
          <a:xfrm>
            <a:off x="0" y="0"/>
            <a:ext cx="3298825" cy="2463800"/>
          </a:xfrm>
          <a:prstGeom prst="rect">
            <a:avLst/>
          </a:prstGeom>
        </p:spPr>
      </p:pic>
      <p:grpSp>
        <p:nvGrpSpPr>
          <p:cNvPr id="7" name="组合 31"/>
          <p:cNvGrpSpPr>
            <a:grpSpLocks noChangeAspect="1"/>
          </p:cNvGrpSpPr>
          <p:nvPr/>
        </p:nvGrpSpPr>
        <p:grpSpPr>
          <a:xfrm rot="5400000">
            <a:off x="8709949" y="2353660"/>
            <a:ext cx="312997" cy="208064"/>
            <a:chOff x="2881121" y="2516898"/>
            <a:chExt cx="376100" cy="250202"/>
          </a:xfrm>
          <a:solidFill>
            <a:schemeClr val="accent1"/>
          </a:solidFill>
        </p:grpSpPr>
        <p:sp>
          <p:nvSpPr>
            <p:cNvPr id="8" name="矩形 14"/>
            <p:cNvSpPr/>
            <p:nvPr/>
          </p:nvSpPr>
          <p:spPr>
            <a:xfrm rot="13500000" flipH="1">
              <a:off x="3024316" y="2525546"/>
              <a:ext cx="232905" cy="232905"/>
            </a:xfrm>
            <a:custGeom>
              <a:avLst/>
              <a:gdLst/>
              <a:ahLst/>
              <a:cxnLst/>
              <a:rect l="l" t="t" r="r" b="b"/>
              <a:pathLst>
                <a:path w="535418" h="535418">
                  <a:moveTo>
                    <a:pt x="144016" y="535418"/>
                  </a:moveTo>
                  <a:lnTo>
                    <a:pt x="0" y="391402"/>
                  </a:lnTo>
                  <a:lnTo>
                    <a:pt x="391402" y="391402"/>
                  </a:lnTo>
                  <a:lnTo>
                    <a:pt x="391402" y="0"/>
                  </a:lnTo>
                  <a:lnTo>
                    <a:pt x="535418" y="144016"/>
                  </a:lnTo>
                  <a:lnTo>
                    <a:pt x="535418" y="391402"/>
                  </a:lnTo>
                  <a:lnTo>
                    <a:pt x="535418" y="535418"/>
                  </a:lnTo>
                  <a:lnTo>
                    <a:pt x="391402" y="53541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9" name="矩形 14"/>
            <p:cNvSpPr/>
            <p:nvPr/>
          </p:nvSpPr>
          <p:spPr>
            <a:xfrm rot="13500000" flipH="1">
              <a:off x="2881122" y="2516897"/>
              <a:ext cx="250202" cy="250203"/>
            </a:xfrm>
            <a:custGeom>
              <a:avLst/>
              <a:gdLst/>
              <a:ahLst/>
              <a:cxnLst/>
              <a:rect l="l" t="t" r="r" b="b"/>
              <a:pathLst>
                <a:path w="575182" h="575183">
                  <a:moveTo>
                    <a:pt x="183779" y="575183"/>
                  </a:moveTo>
                  <a:lnTo>
                    <a:pt x="0" y="391403"/>
                  </a:lnTo>
                  <a:lnTo>
                    <a:pt x="391402" y="391403"/>
                  </a:lnTo>
                  <a:lnTo>
                    <a:pt x="391402" y="0"/>
                  </a:lnTo>
                  <a:lnTo>
                    <a:pt x="575182" y="183780"/>
                  </a:lnTo>
                  <a:lnTo>
                    <a:pt x="575182" y="391403"/>
                  </a:lnTo>
                  <a:lnTo>
                    <a:pt x="575182" y="575183"/>
                  </a:lnTo>
                  <a:lnTo>
                    <a:pt x="391402" y="57518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7693906" y="1121764"/>
            <a:ext cx="2346269" cy="1041058"/>
          </a:xfrm>
          <a:prstGeom prst="rect">
            <a:avLst/>
          </a:prstGeom>
          <a:solidFill>
            <a:srgbClr val="7489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pSp>
        <p:nvGrpSpPr>
          <p:cNvPr id="15" name="组合 39"/>
          <p:cNvGrpSpPr>
            <a:grpSpLocks noChangeAspect="1"/>
          </p:cNvGrpSpPr>
          <p:nvPr/>
        </p:nvGrpSpPr>
        <p:grpSpPr>
          <a:xfrm rot="5400000">
            <a:off x="8710584" y="4052188"/>
            <a:ext cx="312997" cy="208064"/>
            <a:chOff x="2881121" y="2516898"/>
            <a:chExt cx="376100" cy="250202"/>
          </a:xfrm>
          <a:solidFill>
            <a:schemeClr val="bg1">
              <a:lumMod val="75000"/>
            </a:schemeClr>
          </a:solidFill>
        </p:grpSpPr>
        <p:sp>
          <p:nvSpPr>
            <p:cNvPr id="16" name="矩形 14"/>
            <p:cNvSpPr/>
            <p:nvPr/>
          </p:nvSpPr>
          <p:spPr>
            <a:xfrm rot="13500000" flipH="1">
              <a:off x="3024316" y="2525546"/>
              <a:ext cx="232905" cy="232905"/>
            </a:xfrm>
            <a:custGeom>
              <a:avLst/>
              <a:gdLst/>
              <a:ahLst/>
              <a:cxnLst/>
              <a:rect l="l" t="t" r="r" b="b"/>
              <a:pathLst>
                <a:path w="535418" h="535418">
                  <a:moveTo>
                    <a:pt x="144016" y="535418"/>
                  </a:moveTo>
                  <a:lnTo>
                    <a:pt x="0" y="391402"/>
                  </a:lnTo>
                  <a:lnTo>
                    <a:pt x="391402" y="391402"/>
                  </a:lnTo>
                  <a:lnTo>
                    <a:pt x="391402" y="0"/>
                  </a:lnTo>
                  <a:lnTo>
                    <a:pt x="535418" y="144016"/>
                  </a:lnTo>
                  <a:lnTo>
                    <a:pt x="535418" y="391402"/>
                  </a:lnTo>
                  <a:lnTo>
                    <a:pt x="535418" y="535418"/>
                  </a:lnTo>
                  <a:lnTo>
                    <a:pt x="391402" y="53541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7" name="矩形 14"/>
            <p:cNvSpPr/>
            <p:nvPr/>
          </p:nvSpPr>
          <p:spPr>
            <a:xfrm rot="13500000" flipH="1">
              <a:off x="2881122" y="2516897"/>
              <a:ext cx="250202" cy="250203"/>
            </a:xfrm>
            <a:custGeom>
              <a:avLst/>
              <a:gdLst/>
              <a:ahLst/>
              <a:cxnLst/>
              <a:rect l="l" t="t" r="r" b="b"/>
              <a:pathLst>
                <a:path w="575182" h="575183">
                  <a:moveTo>
                    <a:pt x="183779" y="575183"/>
                  </a:moveTo>
                  <a:lnTo>
                    <a:pt x="0" y="391403"/>
                  </a:lnTo>
                  <a:lnTo>
                    <a:pt x="391402" y="391403"/>
                  </a:lnTo>
                  <a:lnTo>
                    <a:pt x="391402" y="0"/>
                  </a:lnTo>
                  <a:lnTo>
                    <a:pt x="575182" y="183780"/>
                  </a:lnTo>
                  <a:lnTo>
                    <a:pt x="575182" y="391403"/>
                  </a:lnTo>
                  <a:lnTo>
                    <a:pt x="575182" y="575183"/>
                  </a:lnTo>
                  <a:lnTo>
                    <a:pt x="391402" y="57518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</p:grpSp>
      <p:sp>
        <p:nvSpPr>
          <p:cNvPr id="18" name="矩形 17"/>
          <p:cNvSpPr/>
          <p:nvPr/>
        </p:nvSpPr>
        <p:spPr>
          <a:xfrm>
            <a:off x="7693906" y="2837702"/>
            <a:ext cx="2346269" cy="1041058"/>
          </a:xfrm>
          <a:prstGeom prst="rect">
            <a:avLst/>
          </a:prstGeom>
          <a:solidFill>
            <a:srgbClr val="4D5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693905" y="4440468"/>
            <a:ext cx="2346269" cy="1041058"/>
          </a:xfrm>
          <a:prstGeom prst="rect">
            <a:avLst/>
          </a:prstGeom>
          <a:solidFill>
            <a:srgbClr val="7489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7693816" y="1212811"/>
            <a:ext cx="2398875" cy="4603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ru-RU" sz="2400" b="1" dirty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Bring</a:t>
            </a:r>
            <a:endParaRPr lang="en-US" altLang="ru-RU" sz="2400" b="1" dirty="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501922" y="5377469"/>
            <a:ext cx="5981468" cy="54673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en-US" altLang="zh-CN" sz="2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The verb BRING is irregular.</a:t>
            </a:r>
            <a:endParaRPr lang="en-US" altLang="zh-CN" sz="2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693815" y="3024362"/>
            <a:ext cx="2398875" cy="4603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2400" b="1" smtClean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Brought</a:t>
            </a:r>
            <a:endParaRPr lang="zh-CN" altLang="en-US" sz="2400" b="1" dirty="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693772" y="4553431"/>
            <a:ext cx="2398875" cy="4603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2400" b="1" dirty="0" smtClean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Brought</a:t>
            </a:r>
            <a:endParaRPr lang="zh-CN" altLang="en-US" sz="2400" b="1" dirty="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3" name="Picture 2" descr="pngeg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7250" y="996315"/>
            <a:ext cx="2190750" cy="4333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36"/>
          <a:stretch>
            <a:fillRect/>
          </a:stretch>
        </p:blipFill>
        <p:spPr>
          <a:xfrm>
            <a:off x="0" y="0"/>
            <a:ext cx="12192000" cy="6865257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6473371" y="1596571"/>
            <a:ext cx="5181600" cy="3773715"/>
          </a:xfrm>
          <a:prstGeom prst="rect">
            <a:avLst/>
          </a:prstGeom>
          <a:gradFill>
            <a:gsLst>
              <a:gs pos="0">
                <a:srgbClr val="74891A"/>
              </a:gs>
              <a:gs pos="100000">
                <a:srgbClr val="4D5F2E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0" name="椭圆 19"/>
          <p:cNvSpPr>
            <a:spLocks noChangeAspect="1"/>
          </p:cNvSpPr>
          <p:nvPr/>
        </p:nvSpPr>
        <p:spPr>
          <a:xfrm>
            <a:off x="9933835" y="2245413"/>
            <a:ext cx="957323" cy="95732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9" name="文本框 18" descr="e7d195523061f1c0deeec63e560781cfd59afb0ea006f2a87ABB68BF51EA6619813959095094C18C62A12F549504892A4AAA8C1554C6663626E05CA27F281A14E6983772AFC3FB97135759321DEA3D7004FB075A8443E283A7673BBBDBFD88DFA513D62253E27B7E9FFF4379D8121322A85C7E16198ADF129F152EEF5340DE1ED504E252F53EAD1F847BC471C6326134"/>
          <p:cNvSpPr txBox="1"/>
          <p:nvPr/>
        </p:nvSpPr>
        <p:spPr>
          <a:xfrm flipH="1">
            <a:off x="7042150" y="2170430"/>
            <a:ext cx="289179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PART</a:t>
            </a:r>
            <a:endParaRPr lang="en-US" altLang="zh-CN" sz="6600" b="1" dirty="0" smtClean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文本框 20" descr="e7d195523061f1c0deeec63e560781cfd59afb0ea006f2a87ABB68BF51EA6619813959095094C18C62A12F549504892A4AAA8C1554C6663626E05CA27F281A14E6983772AFC3FB97135759321DEA3D7004FB075A8443E283A7673BBBDBFD88DFA513D62253E27B7E9FFF4379D8121322A85C7E16198ADF129F152EEF5340DE1ED504E252F53EAD1F847BC471C6326134"/>
          <p:cNvSpPr txBox="1"/>
          <p:nvPr/>
        </p:nvSpPr>
        <p:spPr>
          <a:xfrm flipH="1">
            <a:off x="10017600" y="2295067"/>
            <a:ext cx="873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 smtClean="0">
                <a:gradFill>
                  <a:gsLst>
                    <a:gs pos="0">
                      <a:srgbClr val="74891A"/>
                    </a:gs>
                    <a:gs pos="100000">
                      <a:srgbClr val="4D5F2E"/>
                    </a:gs>
                  </a:gsLst>
                  <a:lin ang="1800000" scaled="0"/>
                </a:gra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02</a:t>
            </a:r>
            <a:endParaRPr lang="zh-CN" altLang="en-US" sz="4800" b="1" dirty="0">
              <a:gradFill>
                <a:gsLst>
                  <a:gs pos="0">
                    <a:srgbClr val="74891A"/>
                  </a:gs>
                  <a:gs pos="100000">
                    <a:srgbClr val="4D5F2E"/>
                  </a:gs>
                </a:gsLst>
                <a:lin ang="1800000" scaled="0"/>
              </a:gra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直接连接符 21"/>
          <p:cNvCxnSpPr/>
          <p:nvPr/>
        </p:nvCxnSpPr>
        <p:spPr>
          <a:xfrm rot="5400000">
            <a:off x="9084870" y="1569461"/>
            <a:ext cx="0" cy="3960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7356083" y="4091421"/>
            <a:ext cx="3457575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the meanings</a:t>
            </a:r>
            <a:endParaRPr lang="zh-CN" altLang="en-US" sz="4000" b="1" dirty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819" b="39298"/>
          <a:stretch>
            <a:fillRect/>
          </a:stretch>
        </p:blipFill>
        <p:spPr>
          <a:xfrm>
            <a:off x="-130629" y="0"/>
            <a:ext cx="2645229" cy="1975756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2351405" y="690245"/>
            <a:ext cx="923671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gradFill>
                  <a:gsLst>
                    <a:gs pos="0">
                      <a:srgbClr val="74891A"/>
                    </a:gs>
                    <a:gs pos="100000">
                      <a:srgbClr val="4D5F2E"/>
                    </a:gs>
                  </a:gsLst>
                  <a:lin ang="1800000" scaled="0"/>
                </a:gradFill>
                <a:latin typeface="Arial" panose="020B0604020202020204" pitchFamily="34" charset="0"/>
                <a:ea typeface="Arial" panose="020B0604020202020204" pitchFamily="34" charset="0"/>
              </a:rPr>
              <a:t>the phrasal verb to bring</a:t>
            </a:r>
            <a:endParaRPr lang="en-US" altLang="zh-CN" sz="6000" b="1" dirty="0">
              <a:gradFill>
                <a:gsLst>
                  <a:gs pos="0">
                    <a:srgbClr val="74891A"/>
                  </a:gs>
                  <a:gs pos="100000">
                    <a:srgbClr val="4D5F2E"/>
                  </a:gs>
                </a:gsLst>
                <a:lin ang="1800000" scaled="0"/>
              </a:gra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" name="Freeform 3"/>
          <p:cNvSpPr/>
          <p:nvPr/>
        </p:nvSpPr>
        <p:spPr>
          <a:xfrm>
            <a:off x="4126203" y="2885380"/>
            <a:ext cx="705887" cy="1104877"/>
          </a:xfrm>
          <a:custGeom>
            <a:avLst/>
            <a:gdLst>
              <a:gd name="connsiteX0" fmla="*/ 357737 w 548331"/>
              <a:gd name="connsiteY0" fmla="*/ 0 h 858265"/>
              <a:gd name="connsiteX1" fmla="*/ 548331 w 548331"/>
              <a:gd name="connsiteY1" fmla="*/ 190594 h 858265"/>
              <a:gd name="connsiteX2" fmla="*/ 499314 w 548331"/>
              <a:gd name="connsiteY2" fmla="*/ 248749 h 858265"/>
              <a:gd name="connsiteX3" fmla="*/ 276391 w 548331"/>
              <a:gd name="connsiteY3" fmla="*/ 772587 h 858265"/>
              <a:gd name="connsiteX4" fmla="*/ 264963 w 548331"/>
              <a:gd name="connsiteY4" fmla="*/ 858265 h 858265"/>
              <a:gd name="connsiteX5" fmla="*/ 0 w 548331"/>
              <a:gd name="connsiteY5" fmla="*/ 858265 h 858265"/>
              <a:gd name="connsiteX6" fmla="*/ 515 w 548331"/>
              <a:gd name="connsiteY6" fmla="*/ 847392 h 858265"/>
              <a:gd name="connsiteX7" fmla="*/ 354383 w 548331"/>
              <a:gd name="connsiteY7" fmla="*/ 3669 h 858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8331" h="858265">
                <a:moveTo>
                  <a:pt x="357737" y="0"/>
                </a:moveTo>
                <a:lnTo>
                  <a:pt x="548331" y="190594"/>
                </a:lnTo>
                <a:lnTo>
                  <a:pt x="499314" y="248749"/>
                </a:lnTo>
                <a:cubicBezTo>
                  <a:pt x="388652" y="401435"/>
                  <a:pt x="310879" y="579514"/>
                  <a:pt x="276391" y="772587"/>
                </a:cubicBezTo>
                <a:lnTo>
                  <a:pt x="264963" y="858265"/>
                </a:lnTo>
                <a:lnTo>
                  <a:pt x="0" y="858265"/>
                </a:lnTo>
                <a:lnTo>
                  <a:pt x="515" y="847392"/>
                </a:lnTo>
                <a:cubicBezTo>
                  <a:pt x="30947" y="527672"/>
                  <a:pt x="158938" y="236396"/>
                  <a:pt x="354383" y="3669"/>
                </a:cubicBezTo>
                <a:close/>
              </a:path>
            </a:pathLst>
          </a:custGeom>
          <a:solidFill>
            <a:srgbClr val="74891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3200" kern="0" dirty="0">
              <a:solidFill>
                <a:sysClr val="window" lastClr="FFFFFF"/>
              </a:solidFill>
              <a:latin typeface="Arial" panose="020B0604020202020204" pitchFamily="34" charset="0"/>
            </a:endParaRPr>
          </a:p>
        </p:txBody>
      </p:sp>
      <p:sp>
        <p:nvSpPr>
          <p:cNvPr id="9" name="Freeform 4"/>
          <p:cNvSpPr/>
          <p:nvPr/>
        </p:nvSpPr>
        <p:spPr>
          <a:xfrm rot="2700000">
            <a:off x="5105957" y="1962237"/>
            <a:ext cx="705887" cy="1104877"/>
          </a:xfrm>
          <a:custGeom>
            <a:avLst/>
            <a:gdLst>
              <a:gd name="connsiteX0" fmla="*/ 357737 w 548331"/>
              <a:gd name="connsiteY0" fmla="*/ 0 h 858265"/>
              <a:gd name="connsiteX1" fmla="*/ 548331 w 548331"/>
              <a:gd name="connsiteY1" fmla="*/ 190594 h 858265"/>
              <a:gd name="connsiteX2" fmla="*/ 499314 w 548331"/>
              <a:gd name="connsiteY2" fmla="*/ 248749 h 858265"/>
              <a:gd name="connsiteX3" fmla="*/ 276391 w 548331"/>
              <a:gd name="connsiteY3" fmla="*/ 772587 h 858265"/>
              <a:gd name="connsiteX4" fmla="*/ 264963 w 548331"/>
              <a:gd name="connsiteY4" fmla="*/ 858265 h 858265"/>
              <a:gd name="connsiteX5" fmla="*/ 0 w 548331"/>
              <a:gd name="connsiteY5" fmla="*/ 858265 h 858265"/>
              <a:gd name="connsiteX6" fmla="*/ 515 w 548331"/>
              <a:gd name="connsiteY6" fmla="*/ 847392 h 858265"/>
              <a:gd name="connsiteX7" fmla="*/ 354383 w 548331"/>
              <a:gd name="connsiteY7" fmla="*/ 3669 h 858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8331" h="858265">
                <a:moveTo>
                  <a:pt x="357737" y="0"/>
                </a:moveTo>
                <a:lnTo>
                  <a:pt x="548331" y="190594"/>
                </a:lnTo>
                <a:lnTo>
                  <a:pt x="499314" y="248749"/>
                </a:lnTo>
                <a:cubicBezTo>
                  <a:pt x="388652" y="401435"/>
                  <a:pt x="310879" y="579514"/>
                  <a:pt x="276391" y="772587"/>
                </a:cubicBezTo>
                <a:lnTo>
                  <a:pt x="264963" y="858265"/>
                </a:lnTo>
                <a:lnTo>
                  <a:pt x="0" y="858265"/>
                </a:lnTo>
                <a:lnTo>
                  <a:pt x="515" y="847392"/>
                </a:lnTo>
                <a:cubicBezTo>
                  <a:pt x="30947" y="527672"/>
                  <a:pt x="158938" y="236396"/>
                  <a:pt x="354383" y="3669"/>
                </a:cubicBezTo>
                <a:close/>
              </a:path>
            </a:pathLst>
          </a:custGeom>
          <a:solidFill>
            <a:srgbClr val="4D5F2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3200" kern="0" dirty="0">
              <a:solidFill>
                <a:sysClr val="window" lastClr="FFFFFF"/>
              </a:solidFill>
              <a:latin typeface="Arial" panose="020B0604020202020204" pitchFamily="34" charset="0"/>
            </a:endParaRPr>
          </a:p>
        </p:txBody>
      </p:sp>
      <p:sp>
        <p:nvSpPr>
          <p:cNvPr id="11" name="Freeform 5"/>
          <p:cNvSpPr/>
          <p:nvPr/>
        </p:nvSpPr>
        <p:spPr>
          <a:xfrm flipH="1">
            <a:off x="7381732" y="2893556"/>
            <a:ext cx="705887" cy="1104877"/>
          </a:xfrm>
          <a:custGeom>
            <a:avLst/>
            <a:gdLst>
              <a:gd name="connsiteX0" fmla="*/ 357737 w 548331"/>
              <a:gd name="connsiteY0" fmla="*/ 0 h 858265"/>
              <a:gd name="connsiteX1" fmla="*/ 548331 w 548331"/>
              <a:gd name="connsiteY1" fmla="*/ 190594 h 858265"/>
              <a:gd name="connsiteX2" fmla="*/ 499314 w 548331"/>
              <a:gd name="connsiteY2" fmla="*/ 248749 h 858265"/>
              <a:gd name="connsiteX3" fmla="*/ 276391 w 548331"/>
              <a:gd name="connsiteY3" fmla="*/ 772587 h 858265"/>
              <a:gd name="connsiteX4" fmla="*/ 264963 w 548331"/>
              <a:gd name="connsiteY4" fmla="*/ 858265 h 858265"/>
              <a:gd name="connsiteX5" fmla="*/ 0 w 548331"/>
              <a:gd name="connsiteY5" fmla="*/ 858265 h 858265"/>
              <a:gd name="connsiteX6" fmla="*/ 515 w 548331"/>
              <a:gd name="connsiteY6" fmla="*/ 847392 h 858265"/>
              <a:gd name="connsiteX7" fmla="*/ 354383 w 548331"/>
              <a:gd name="connsiteY7" fmla="*/ 3669 h 858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8331" h="858265">
                <a:moveTo>
                  <a:pt x="357737" y="0"/>
                </a:moveTo>
                <a:lnTo>
                  <a:pt x="548331" y="190594"/>
                </a:lnTo>
                <a:lnTo>
                  <a:pt x="499314" y="248749"/>
                </a:lnTo>
                <a:cubicBezTo>
                  <a:pt x="388652" y="401435"/>
                  <a:pt x="310879" y="579514"/>
                  <a:pt x="276391" y="772587"/>
                </a:cubicBezTo>
                <a:lnTo>
                  <a:pt x="264963" y="858265"/>
                </a:lnTo>
                <a:lnTo>
                  <a:pt x="0" y="858265"/>
                </a:lnTo>
                <a:lnTo>
                  <a:pt x="515" y="847392"/>
                </a:lnTo>
                <a:cubicBezTo>
                  <a:pt x="30947" y="527672"/>
                  <a:pt x="158938" y="236396"/>
                  <a:pt x="354383" y="3669"/>
                </a:cubicBezTo>
                <a:close/>
              </a:path>
            </a:pathLst>
          </a:custGeom>
          <a:solidFill>
            <a:srgbClr val="4D5F2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3200" kern="0" dirty="0">
              <a:solidFill>
                <a:sysClr val="window" lastClr="FFFFFF"/>
              </a:solidFill>
              <a:latin typeface="Arial" panose="020B0604020202020204" pitchFamily="34" charset="0"/>
            </a:endParaRPr>
          </a:p>
        </p:txBody>
      </p:sp>
      <p:sp>
        <p:nvSpPr>
          <p:cNvPr id="12" name="Freeform 6"/>
          <p:cNvSpPr/>
          <p:nvPr/>
        </p:nvSpPr>
        <p:spPr>
          <a:xfrm rot="18900000" flipH="1">
            <a:off x="6401979" y="1970412"/>
            <a:ext cx="705887" cy="1104877"/>
          </a:xfrm>
          <a:custGeom>
            <a:avLst/>
            <a:gdLst>
              <a:gd name="connsiteX0" fmla="*/ 357737 w 548331"/>
              <a:gd name="connsiteY0" fmla="*/ 0 h 858265"/>
              <a:gd name="connsiteX1" fmla="*/ 548331 w 548331"/>
              <a:gd name="connsiteY1" fmla="*/ 190594 h 858265"/>
              <a:gd name="connsiteX2" fmla="*/ 499314 w 548331"/>
              <a:gd name="connsiteY2" fmla="*/ 248749 h 858265"/>
              <a:gd name="connsiteX3" fmla="*/ 276391 w 548331"/>
              <a:gd name="connsiteY3" fmla="*/ 772587 h 858265"/>
              <a:gd name="connsiteX4" fmla="*/ 264963 w 548331"/>
              <a:gd name="connsiteY4" fmla="*/ 858265 h 858265"/>
              <a:gd name="connsiteX5" fmla="*/ 0 w 548331"/>
              <a:gd name="connsiteY5" fmla="*/ 858265 h 858265"/>
              <a:gd name="connsiteX6" fmla="*/ 515 w 548331"/>
              <a:gd name="connsiteY6" fmla="*/ 847392 h 858265"/>
              <a:gd name="connsiteX7" fmla="*/ 354383 w 548331"/>
              <a:gd name="connsiteY7" fmla="*/ 3669 h 858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8331" h="858265">
                <a:moveTo>
                  <a:pt x="357737" y="0"/>
                </a:moveTo>
                <a:lnTo>
                  <a:pt x="548331" y="190594"/>
                </a:lnTo>
                <a:lnTo>
                  <a:pt x="499314" y="248749"/>
                </a:lnTo>
                <a:cubicBezTo>
                  <a:pt x="388652" y="401435"/>
                  <a:pt x="310879" y="579514"/>
                  <a:pt x="276391" y="772587"/>
                </a:cubicBezTo>
                <a:lnTo>
                  <a:pt x="264963" y="858265"/>
                </a:lnTo>
                <a:lnTo>
                  <a:pt x="0" y="858265"/>
                </a:lnTo>
                <a:lnTo>
                  <a:pt x="515" y="847392"/>
                </a:lnTo>
                <a:cubicBezTo>
                  <a:pt x="30947" y="527672"/>
                  <a:pt x="158938" y="236396"/>
                  <a:pt x="354383" y="3669"/>
                </a:cubicBezTo>
                <a:close/>
              </a:path>
            </a:pathLst>
          </a:custGeom>
          <a:solidFill>
            <a:srgbClr val="74891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3200" kern="0" dirty="0">
              <a:solidFill>
                <a:sysClr val="window" lastClr="FFFFFF"/>
              </a:solidFill>
              <a:latin typeface="Arial" panose="020B0604020202020204" pitchFamily="34" charset="0"/>
            </a:endParaRPr>
          </a:p>
        </p:txBody>
      </p:sp>
      <p:sp>
        <p:nvSpPr>
          <p:cNvPr id="13" name="Freeform 7"/>
          <p:cNvSpPr/>
          <p:nvPr/>
        </p:nvSpPr>
        <p:spPr>
          <a:xfrm flipH="1" flipV="1">
            <a:off x="7373556" y="4349256"/>
            <a:ext cx="705887" cy="1104877"/>
          </a:xfrm>
          <a:custGeom>
            <a:avLst/>
            <a:gdLst>
              <a:gd name="connsiteX0" fmla="*/ 357737 w 548331"/>
              <a:gd name="connsiteY0" fmla="*/ 0 h 858265"/>
              <a:gd name="connsiteX1" fmla="*/ 548331 w 548331"/>
              <a:gd name="connsiteY1" fmla="*/ 190594 h 858265"/>
              <a:gd name="connsiteX2" fmla="*/ 499314 w 548331"/>
              <a:gd name="connsiteY2" fmla="*/ 248749 h 858265"/>
              <a:gd name="connsiteX3" fmla="*/ 276391 w 548331"/>
              <a:gd name="connsiteY3" fmla="*/ 772587 h 858265"/>
              <a:gd name="connsiteX4" fmla="*/ 264963 w 548331"/>
              <a:gd name="connsiteY4" fmla="*/ 858265 h 858265"/>
              <a:gd name="connsiteX5" fmla="*/ 0 w 548331"/>
              <a:gd name="connsiteY5" fmla="*/ 858265 h 858265"/>
              <a:gd name="connsiteX6" fmla="*/ 515 w 548331"/>
              <a:gd name="connsiteY6" fmla="*/ 847392 h 858265"/>
              <a:gd name="connsiteX7" fmla="*/ 354383 w 548331"/>
              <a:gd name="connsiteY7" fmla="*/ 3669 h 858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8331" h="858265">
                <a:moveTo>
                  <a:pt x="357737" y="0"/>
                </a:moveTo>
                <a:lnTo>
                  <a:pt x="548331" y="190594"/>
                </a:lnTo>
                <a:lnTo>
                  <a:pt x="499314" y="248749"/>
                </a:lnTo>
                <a:cubicBezTo>
                  <a:pt x="388652" y="401435"/>
                  <a:pt x="310879" y="579514"/>
                  <a:pt x="276391" y="772587"/>
                </a:cubicBezTo>
                <a:lnTo>
                  <a:pt x="264963" y="858265"/>
                </a:lnTo>
                <a:lnTo>
                  <a:pt x="0" y="858265"/>
                </a:lnTo>
                <a:lnTo>
                  <a:pt x="515" y="847392"/>
                </a:lnTo>
                <a:cubicBezTo>
                  <a:pt x="30947" y="527672"/>
                  <a:pt x="158938" y="236396"/>
                  <a:pt x="354383" y="3669"/>
                </a:cubicBezTo>
                <a:close/>
              </a:path>
            </a:pathLst>
          </a:custGeom>
          <a:solidFill>
            <a:srgbClr val="74891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3200" kern="0" dirty="0">
              <a:solidFill>
                <a:sysClr val="window" lastClr="FFFFFF"/>
              </a:solidFill>
              <a:latin typeface="Arial" panose="020B0604020202020204" pitchFamily="34" charset="0"/>
            </a:endParaRPr>
          </a:p>
        </p:txBody>
      </p:sp>
      <p:sp>
        <p:nvSpPr>
          <p:cNvPr id="14" name="Freeform 8"/>
          <p:cNvSpPr/>
          <p:nvPr/>
        </p:nvSpPr>
        <p:spPr>
          <a:xfrm rot="2700000" flipH="1" flipV="1">
            <a:off x="6372107" y="5288747"/>
            <a:ext cx="705887" cy="1104877"/>
          </a:xfrm>
          <a:custGeom>
            <a:avLst/>
            <a:gdLst>
              <a:gd name="connsiteX0" fmla="*/ 357737 w 548331"/>
              <a:gd name="connsiteY0" fmla="*/ 0 h 858265"/>
              <a:gd name="connsiteX1" fmla="*/ 548331 w 548331"/>
              <a:gd name="connsiteY1" fmla="*/ 190594 h 858265"/>
              <a:gd name="connsiteX2" fmla="*/ 499314 w 548331"/>
              <a:gd name="connsiteY2" fmla="*/ 248749 h 858265"/>
              <a:gd name="connsiteX3" fmla="*/ 276391 w 548331"/>
              <a:gd name="connsiteY3" fmla="*/ 772587 h 858265"/>
              <a:gd name="connsiteX4" fmla="*/ 264963 w 548331"/>
              <a:gd name="connsiteY4" fmla="*/ 858265 h 858265"/>
              <a:gd name="connsiteX5" fmla="*/ 0 w 548331"/>
              <a:gd name="connsiteY5" fmla="*/ 858265 h 858265"/>
              <a:gd name="connsiteX6" fmla="*/ 515 w 548331"/>
              <a:gd name="connsiteY6" fmla="*/ 847392 h 858265"/>
              <a:gd name="connsiteX7" fmla="*/ 354383 w 548331"/>
              <a:gd name="connsiteY7" fmla="*/ 3669 h 858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8331" h="858265">
                <a:moveTo>
                  <a:pt x="357737" y="0"/>
                </a:moveTo>
                <a:lnTo>
                  <a:pt x="548331" y="190594"/>
                </a:lnTo>
                <a:lnTo>
                  <a:pt x="499314" y="248749"/>
                </a:lnTo>
                <a:cubicBezTo>
                  <a:pt x="388652" y="401435"/>
                  <a:pt x="310879" y="579514"/>
                  <a:pt x="276391" y="772587"/>
                </a:cubicBezTo>
                <a:lnTo>
                  <a:pt x="264963" y="858265"/>
                </a:lnTo>
                <a:lnTo>
                  <a:pt x="0" y="858265"/>
                </a:lnTo>
                <a:lnTo>
                  <a:pt x="515" y="847392"/>
                </a:lnTo>
                <a:cubicBezTo>
                  <a:pt x="30947" y="527672"/>
                  <a:pt x="158938" y="236396"/>
                  <a:pt x="354383" y="3669"/>
                </a:cubicBezTo>
                <a:close/>
              </a:path>
            </a:pathLst>
          </a:custGeom>
          <a:solidFill>
            <a:srgbClr val="4D5F2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3200" kern="0" dirty="0">
              <a:solidFill>
                <a:sysClr val="window" lastClr="FFFFFF"/>
              </a:solidFill>
              <a:latin typeface="Arial" panose="020B0604020202020204" pitchFamily="34" charset="0"/>
            </a:endParaRPr>
          </a:p>
        </p:txBody>
      </p:sp>
      <p:sp>
        <p:nvSpPr>
          <p:cNvPr id="15" name="Freeform 9"/>
          <p:cNvSpPr/>
          <p:nvPr/>
        </p:nvSpPr>
        <p:spPr>
          <a:xfrm flipV="1">
            <a:off x="4134377" y="4357431"/>
            <a:ext cx="705887" cy="1104877"/>
          </a:xfrm>
          <a:custGeom>
            <a:avLst/>
            <a:gdLst>
              <a:gd name="connsiteX0" fmla="*/ 357737 w 548331"/>
              <a:gd name="connsiteY0" fmla="*/ 0 h 858265"/>
              <a:gd name="connsiteX1" fmla="*/ 548331 w 548331"/>
              <a:gd name="connsiteY1" fmla="*/ 190594 h 858265"/>
              <a:gd name="connsiteX2" fmla="*/ 499314 w 548331"/>
              <a:gd name="connsiteY2" fmla="*/ 248749 h 858265"/>
              <a:gd name="connsiteX3" fmla="*/ 276391 w 548331"/>
              <a:gd name="connsiteY3" fmla="*/ 772587 h 858265"/>
              <a:gd name="connsiteX4" fmla="*/ 264963 w 548331"/>
              <a:gd name="connsiteY4" fmla="*/ 858265 h 858265"/>
              <a:gd name="connsiteX5" fmla="*/ 0 w 548331"/>
              <a:gd name="connsiteY5" fmla="*/ 858265 h 858265"/>
              <a:gd name="connsiteX6" fmla="*/ 515 w 548331"/>
              <a:gd name="connsiteY6" fmla="*/ 847392 h 858265"/>
              <a:gd name="connsiteX7" fmla="*/ 354383 w 548331"/>
              <a:gd name="connsiteY7" fmla="*/ 3669 h 858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8331" h="858265">
                <a:moveTo>
                  <a:pt x="357737" y="0"/>
                </a:moveTo>
                <a:lnTo>
                  <a:pt x="548331" y="190594"/>
                </a:lnTo>
                <a:lnTo>
                  <a:pt x="499314" y="248749"/>
                </a:lnTo>
                <a:cubicBezTo>
                  <a:pt x="388652" y="401435"/>
                  <a:pt x="310879" y="579514"/>
                  <a:pt x="276391" y="772587"/>
                </a:cubicBezTo>
                <a:lnTo>
                  <a:pt x="264963" y="858265"/>
                </a:lnTo>
                <a:lnTo>
                  <a:pt x="0" y="858265"/>
                </a:lnTo>
                <a:lnTo>
                  <a:pt x="515" y="847392"/>
                </a:lnTo>
                <a:cubicBezTo>
                  <a:pt x="30947" y="527672"/>
                  <a:pt x="158938" y="236396"/>
                  <a:pt x="354383" y="3669"/>
                </a:cubicBezTo>
                <a:close/>
              </a:path>
            </a:pathLst>
          </a:custGeom>
          <a:solidFill>
            <a:srgbClr val="4D5F2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3200" kern="0" dirty="0">
              <a:solidFill>
                <a:sysClr val="window" lastClr="FFFFFF"/>
              </a:solidFill>
              <a:latin typeface="Arial" panose="020B0604020202020204" pitchFamily="34" charset="0"/>
            </a:endParaRPr>
          </a:p>
        </p:txBody>
      </p:sp>
      <p:sp>
        <p:nvSpPr>
          <p:cNvPr id="16" name="Freeform 10"/>
          <p:cNvSpPr/>
          <p:nvPr/>
        </p:nvSpPr>
        <p:spPr>
          <a:xfrm rot="18900000" flipV="1">
            <a:off x="5114131" y="5280573"/>
            <a:ext cx="705887" cy="1104877"/>
          </a:xfrm>
          <a:custGeom>
            <a:avLst/>
            <a:gdLst>
              <a:gd name="connsiteX0" fmla="*/ 357737 w 548331"/>
              <a:gd name="connsiteY0" fmla="*/ 0 h 858265"/>
              <a:gd name="connsiteX1" fmla="*/ 548331 w 548331"/>
              <a:gd name="connsiteY1" fmla="*/ 190594 h 858265"/>
              <a:gd name="connsiteX2" fmla="*/ 499314 w 548331"/>
              <a:gd name="connsiteY2" fmla="*/ 248749 h 858265"/>
              <a:gd name="connsiteX3" fmla="*/ 276391 w 548331"/>
              <a:gd name="connsiteY3" fmla="*/ 772587 h 858265"/>
              <a:gd name="connsiteX4" fmla="*/ 264963 w 548331"/>
              <a:gd name="connsiteY4" fmla="*/ 858265 h 858265"/>
              <a:gd name="connsiteX5" fmla="*/ 0 w 548331"/>
              <a:gd name="connsiteY5" fmla="*/ 858265 h 858265"/>
              <a:gd name="connsiteX6" fmla="*/ 515 w 548331"/>
              <a:gd name="connsiteY6" fmla="*/ 847392 h 858265"/>
              <a:gd name="connsiteX7" fmla="*/ 354383 w 548331"/>
              <a:gd name="connsiteY7" fmla="*/ 3669 h 858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8331" h="858265">
                <a:moveTo>
                  <a:pt x="357737" y="0"/>
                </a:moveTo>
                <a:lnTo>
                  <a:pt x="548331" y="190594"/>
                </a:lnTo>
                <a:lnTo>
                  <a:pt x="499314" y="248749"/>
                </a:lnTo>
                <a:cubicBezTo>
                  <a:pt x="388652" y="401435"/>
                  <a:pt x="310879" y="579514"/>
                  <a:pt x="276391" y="772587"/>
                </a:cubicBezTo>
                <a:lnTo>
                  <a:pt x="264963" y="858265"/>
                </a:lnTo>
                <a:lnTo>
                  <a:pt x="0" y="858265"/>
                </a:lnTo>
                <a:lnTo>
                  <a:pt x="515" y="847392"/>
                </a:lnTo>
                <a:cubicBezTo>
                  <a:pt x="30947" y="527672"/>
                  <a:pt x="158938" y="236396"/>
                  <a:pt x="354383" y="3669"/>
                </a:cubicBezTo>
                <a:close/>
              </a:path>
            </a:pathLst>
          </a:custGeom>
          <a:solidFill>
            <a:srgbClr val="74891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3200" kern="0" dirty="0">
              <a:solidFill>
                <a:sysClr val="window" lastClr="FFFFFF"/>
              </a:solidFill>
              <a:latin typeface="Arial" panose="020B0604020202020204" pitchFamily="34" charset="0"/>
            </a:endParaRPr>
          </a:p>
        </p:txBody>
      </p:sp>
      <p:cxnSp>
        <p:nvCxnSpPr>
          <p:cNvPr id="17" name="Straight Connector 11"/>
          <p:cNvCxnSpPr/>
          <p:nvPr/>
        </p:nvCxnSpPr>
        <p:spPr>
          <a:xfrm flipH="1">
            <a:off x="3650659" y="4357429"/>
            <a:ext cx="824000" cy="0"/>
          </a:xfrm>
          <a:prstGeom prst="line">
            <a:avLst/>
          </a:prstGeom>
          <a:noFill/>
          <a:ln w="19050" cap="flat" cmpd="sng" algn="ctr">
            <a:solidFill>
              <a:srgbClr val="4D5F2E"/>
            </a:solidFill>
            <a:prstDash val="solid"/>
            <a:miter lim="800000"/>
            <a:tailEnd type="oval"/>
          </a:ln>
          <a:effectLst/>
        </p:spPr>
      </p:cxnSp>
      <p:grpSp>
        <p:nvGrpSpPr>
          <p:cNvPr id="18" name="Group 13"/>
          <p:cNvGrpSpPr/>
          <p:nvPr/>
        </p:nvGrpSpPr>
        <p:grpSpPr>
          <a:xfrm>
            <a:off x="3647595" y="2414438"/>
            <a:ext cx="892032" cy="824000"/>
            <a:chOff x="4228147" y="2074893"/>
            <a:chExt cx="692928" cy="640080"/>
          </a:xfrm>
        </p:grpSpPr>
        <p:cxnSp>
          <p:nvCxnSpPr>
            <p:cNvPr id="19" name="Straight Connector 14"/>
            <p:cNvCxnSpPr/>
            <p:nvPr/>
          </p:nvCxnSpPr>
          <p:spPr>
            <a:xfrm rot="2700000" flipH="1">
              <a:off x="4601035" y="2394933"/>
              <a:ext cx="640080" cy="0"/>
            </a:xfrm>
            <a:prstGeom prst="line">
              <a:avLst/>
            </a:prstGeom>
            <a:noFill/>
            <a:ln w="19050" cap="sq" cmpd="sng" algn="ctr">
              <a:solidFill>
                <a:srgbClr val="74891A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5"/>
            <p:cNvCxnSpPr/>
            <p:nvPr/>
          </p:nvCxnSpPr>
          <p:spPr>
            <a:xfrm flipH="1">
              <a:off x="4228147" y="2166249"/>
              <a:ext cx="466625" cy="0"/>
            </a:xfrm>
            <a:prstGeom prst="line">
              <a:avLst/>
            </a:prstGeom>
            <a:noFill/>
            <a:ln w="19050" cap="flat" cmpd="sng" algn="ctr">
              <a:solidFill>
                <a:srgbClr val="74891A"/>
              </a:solidFill>
              <a:prstDash val="solid"/>
              <a:miter lim="800000"/>
              <a:headEnd type="none" w="med" len="med"/>
              <a:tailEnd type="oval" w="med" len="med"/>
            </a:ln>
            <a:effectLst/>
          </p:spPr>
        </p:cxnSp>
      </p:grpSp>
      <p:grpSp>
        <p:nvGrpSpPr>
          <p:cNvPr id="21" name="Group 16"/>
          <p:cNvGrpSpPr/>
          <p:nvPr/>
        </p:nvGrpSpPr>
        <p:grpSpPr>
          <a:xfrm flipV="1">
            <a:off x="3650661" y="5334292"/>
            <a:ext cx="1112760" cy="824000"/>
            <a:chOff x="4056686" y="2074893"/>
            <a:chExt cx="864389" cy="640080"/>
          </a:xfrm>
        </p:grpSpPr>
        <p:cxnSp>
          <p:nvCxnSpPr>
            <p:cNvPr id="22" name="Straight Connector 17"/>
            <p:cNvCxnSpPr/>
            <p:nvPr/>
          </p:nvCxnSpPr>
          <p:spPr>
            <a:xfrm rot="2700000" flipH="1">
              <a:off x="4601035" y="2394933"/>
              <a:ext cx="640080" cy="0"/>
            </a:xfrm>
            <a:prstGeom prst="line">
              <a:avLst/>
            </a:prstGeom>
            <a:noFill/>
            <a:ln w="19050" cap="sq" cmpd="sng" algn="ctr">
              <a:solidFill>
                <a:srgbClr val="74891A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18"/>
            <p:cNvCxnSpPr/>
            <p:nvPr/>
          </p:nvCxnSpPr>
          <p:spPr>
            <a:xfrm flipH="1" flipV="1">
              <a:off x="4056686" y="2166249"/>
              <a:ext cx="638087" cy="0"/>
            </a:xfrm>
            <a:prstGeom prst="line">
              <a:avLst/>
            </a:prstGeom>
            <a:noFill/>
            <a:ln w="19050" cap="flat" cmpd="sng" algn="ctr">
              <a:solidFill>
                <a:srgbClr val="74891A"/>
              </a:solidFill>
              <a:prstDash val="solid"/>
              <a:miter lim="800000"/>
              <a:headEnd type="none" w="med" len="med"/>
              <a:tailEnd type="oval" w="med" len="med"/>
            </a:ln>
            <a:effectLst/>
          </p:spPr>
        </p:cxnSp>
      </p:grpSp>
      <p:grpSp>
        <p:nvGrpSpPr>
          <p:cNvPr id="24" name="Group 20"/>
          <p:cNvGrpSpPr/>
          <p:nvPr/>
        </p:nvGrpSpPr>
        <p:grpSpPr>
          <a:xfrm flipH="1">
            <a:off x="7456303" y="2190656"/>
            <a:ext cx="1106132" cy="824000"/>
            <a:chOff x="4061835" y="2074893"/>
            <a:chExt cx="859240" cy="640080"/>
          </a:xfrm>
        </p:grpSpPr>
        <p:cxnSp>
          <p:nvCxnSpPr>
            <p:cNvPr id="25" name="Straight Connector 21"/>
            <p:cNvCxnSpPr/>
            <p:nvPr/>
          </p:nvCxnSpPr>
          <p:spPr>
            <a:xfrm rot="2700000" flipH="1">
              <a:off x="4601035" y="2394933"/>
              <a:ext cx="640080" cy="0"/>
            </a:xfrm>
            <a:prstGeom prst="line">
              <a:avLst/>
            </a:prstGeom>
            <a:noFill/>
            <a:ln w="19050" cap="sq" cmpd="sng" algn="ctr">
              <a:solidFill>
                <a:srgbClr val="74891A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2"/>
            <p:cNvCxnSpPr/>
            <p:nvPr/>
          </p:nvCxnSpPr>
          <p:spPr>
            <a:xfrm flipH="1">
              <a:off x="4061835" y="2166249"/>
              <a:ext cx="632937" cy="0"/>
            </a:xfrm>
            <a:prstGeom prst="line">
              <a:avLst/>
            </a:prstGeom>
            <a:noFill/>
            <a:ln w="19050" cap="flat" cmpd="sng" algn="ctr">
              <a:solidFill>
                <a:srgbClr val="74891A"/>
              </a:solidFill>
              <a:prstDash val="solid"/>
              <a:miter lim="800000"/>
              <a:headEnd type="none" w="med" len="med"/>
              <a:tailEnd type="oval" w="med" len="med"/>
            </a:ln>
            <a:effectLst/>
          </p:spPr>
        </p:cxnSp>
      </p:grpSp>
      <p:cxnSp>
        <p:nvCxnSpPr>
          <p:cNvPr id="27" name="Straight Connector 23"/>
          <p:cNvCxnSpPr/>
          <p:nvPr/>
        </p:nvCxnSpPr>
        <p:spPr>
          <a:xfrm rot="5400000" flipV="1">
            <a:off x="8169118" y="3581388"/>
            <a:ext cx="0" cy="824000"/>
          </a:xfrm>
          <a:prstGeom prst="line">
            <a:avLst/>
          </a:prstGeom>
          <a:noFill/>
          <a:ln w="19050" cap="flat" cmpd="sng" algn="ctr">
            <a:solidFill>
              <a:srgbClr val="4D5F2E"/>
            </a:solidFill>
            <a:prstDash val="solid"/>
            <a:miter lim="800000"/>
            <a:tailEnd type="oval"/>
          </a:ln>
          <a:effectLst/>
        </p:spPr>
      </p:cxnSp>
      <p:grpSp>
        <p:nvGrpSpPr>
          <p:cNvPr id="28" name="Group 24"/>
          <p:cNvGrpSpPr/>
          <p:nvPr/>
        </p:nvGrpSpPr>
        <p:grpSpPr>
          <a:xfrm flipH="1" flipV="1">
            <a:off x="7679061" y="5088452"/>
            <a:ext cx="1112263" cy="824000"/>
            <a:chOff x="4057073" y="2074893"/>
            <a:chExt cx="864002" cy="640080"/>
          </a:xfrm>
        </p:grpSpPr>
        <p:cxnSp>
          <p:nvCxnSpPr>
            <p:cNvPr id="29" name="Straight Connector 25"/>
            <p:cNvCxnSpPr/>
            <p:nvPr/>
          </p:nvCxnSpPr>
          <p:spPr>
            <a:xfrm rot="2700000" flipH="1">
              <a:off x="4601035" y="2394933"/>
              <a:ext cx="640080" cy="0"/>
            </a:xfrm>
            <a:prstGeom prst="line">
              <a:avLst/>
            </a:prstGeom>
            <a:noFill/>
            <a:ln w="19050" cap="sq" cmpd="sng" algn="ctr">
              <a:solidFill>
                <a:srgbClr val="74891A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6"/>
            <p:cNvCxnSpPr/>
            <p:nvPr/>
          </p:nvCxnSpPr>
          <p:spPr>
            <a:xfrm flipH="1" flipV="1">
              <a:off x="4057073" y="2166249"/>
              <a:ext cx="637699" cy="0"/>
            </a:xfrm>
            <a:prstGeom prst="line">
              <a:avLst/>
            </a:prstGeom>
            <a:noFill/>
            <a:ln w="19050" cap="flat" cmpd="sng" algn="ctr">
              <a:solidFill>
                <a:srgbClr val="74891A"/>
              </a:solidFill>
              <a:prstDash val="solid"/>
              <a:miter lim="800000"/>
              <a:headEnd type="none" w="med" len="med"/>
              <a:tailEnd type="oval" w="med" len="med"/>
            </a:ln>
            <a:effectLst/>
          </p:spPr>
        </p:cxnSp>
      </p:grpSp>
      <p:grpSp>
        <p:nvGrpSpPr>
          <p:cNvPr id="32" name="组合 31"/>
          <p:cNvGrpSpPr/>
          <p:nvPr/>
        </p:nvGrpSpPr>
        <p:grpSpPr>
          <a:xfrm>
            <a:off x="8470899" y="1704975"/>
            <a:ext cx="3008631" cy="1443989"/>
            <a:chOff x="1488052" y="2349127"/>
            <a:chExt cx="2648042" cy="1150519"/>
          </a:xfrm>
        </p:grpSpPr>
        <p:sp>
          <p:nvSpPr>
            <p:cNvPr id="33" name="文本框 32"/>
            <p:cNvSpPr txBox="1"/>
            <p:nvPr/>
          </p:nvSpPr>
          <p:spPr>
            <a:xfrm>
              <a:off x="1806000" y="2349127"/>
              <a:ext cx="2133781" cy="3425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22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bring up </a:t>
              </a:r>
              <a:endParaRPr lang="en-US" altLang="zh-CN" sz="2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1488052" y="2588439"/>
              <a:ext cx="2648042" cy="91120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  <a:r>
                <a:rPr lang="en-US" altLang="zh-CN" sz="2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to care for a child, teaching him or her how to behave.</a:t>
              </a:r>
              <a:endParaRPr lang="en-US" altLang="zh-CN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8677755" y="3396380"/>
            <a:ext cx="2801722" cy="1061750"/>
            <a:chOff x="1643984" y="2349127"/>
            <a:chExt cx="2492110" cy="944418"/>
          </a:xfrm>
        </p:grpSpPr>
        <p:sp>
          <p:nvSpPr>
            <p:cNvPr id="36" name="文本框 35"/>
            <p:cNvSpPr txBox="1"/>
            <p:nvPr/>
          </p:nvSpPr>
          <p:spPr>
            <a:xfrm>
              <a:off x="1806000" y="2349127"/>
              <a:ext cx="2133781" cy="38238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22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bring out</a:t>
              </a:r>
              <a:endParaRPr lang="en-US" altLang="zh-CN" sz="2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1643984" y="2588641"/>
              <a:ext cx="2492110" cy="70490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2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to produce something; to publish something</a:t>
              </a:r>
              <a:endParaRPr lang="en-US" altLang="zh-CN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8898233" y="4870669"/>
            <a:ext cx="2801722" cy="1763426"/>
            <a:chOff x="1643984" y="2349127"/>
            <a:chExt cx="2492110" cy="1568553"/>
          </a:xfrm>
        </p:grpSpPr>
        <p:sp>
          <p:nvSpPr>
            <p:cNvPr id="39" name="文本框 38"/>
            <p:cNvSpPr txBox="1"/>
            <p:nvPr/>
          </p:nvSpPr>
          <p:spPr>
            <a:xfrm>
              <a:off x="1806000" y="2349127"/>
              <a:ext cx="2133781" cy="38238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2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bring round </a:t>
              </a:r>
              <a:endParaRPr lang="en-US" altLang="zh-CN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1643984" y="2588641"/>
              <a:ext cx="2492110" cy="132903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2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to make somebody who is unconscious become conscious again</a:t>
              </a:r>
              <a:endParaRPr lang="en-US" altLang="zh-CN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617220" y="1930400"/>
            <a:ext cx="2801620" cy="1138793"/>
            <a:chOff x="1643984" y="2346911"/>
            <a:chExt cx="2492110" cy="794890"/>
          </a:xfrm>
        </p:grpSpPr>
        <p:sp>
          <p:nvSpPr>
            <p:cNvPr id="42" name="文本框 41"/>
            <p:cNvSpPr txBox="1"/>
            <p:nvPr/>
          </p:nvSpPr>
          <p:spPr>
            <a:xfrm>
              <a:off x="1781147" y="2346911"/>
              <a:ext cx="2133781" cy="30007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22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bring about</a:t>
              </a:r>
              <a:endParaRPr lang="en-US" altLang="zh-CN" sz="2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1643984" y="2588641"/>
              <a:ext cx="2492110" cy="55316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2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to make something happen</a:t>
              </a:r>
              <a:endParaRPr lang="en-US" altLang="zh-CN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645389" y="3304951"/>
            <a:ext cx="2865121" cy="1516411"/>
            <a:chOff x="1668836" y="1961091"/>
            <a:chExt cx="2548503" cy="1348835"/>
          </a:xfrm>
        </p:grpSpPr>
        <p:sp>
          <p:nvSpPr>
            <p:cNvPr id="45" name="文本框 44"/>
            <p:cNvSpPr txBox="1"/>
            <p:nvPr/>
          </p:nvSpPr>
          <p:spPr>
            <a:xfrm>
              <a:off x="1721931" y="1961091"/>
              <a:ext cx="2495408" cy="38238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22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bring back</a:t>
              </a:r>
              <a:endParaRPr lang="en-US" altLang="zh-CN" sz="2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1668836" y="2292672"/>
              <a:ext cx="2492110" cy="101725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2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to make somebody remember something or think about it again</a:t>
              </a:r>
              <a:endParaRPr lang="en-US" altLang="zh-CN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502011" y="5064990"/>
            <a:ext cx="3210560" cy="1596390"/>
            <a:chOff x="1444599" y="1914210"/>
            <a:chExt cx="2855768" cy="1419976"/>
          </a:xfrm>
        </p:grpSpPr>
        <p:sp>
          <p:nvSpPr>
            <p:cNvPr id="48" name="文本框 47"/>
            <p:cNvSpPr txBox="1"/>
            <p:nvPr/>
          </p:nvSpPr>
          <p:spPr>
            <a:xfrm>
              <a:off x="1751777" y="1914210"/>
              <a:ext cx="2133781" cy="38238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2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bring in</a:t>
              </a:r>
              <a:endParaRPr lang="en-US" altLang="zh-CN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1444599" y="2316932"/>
              <a:ext cx="2855768" cy="101725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2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to make or earn a particular amount of money</a:t>
              </a:r>
              <a:endParaRPr lang="en-US" altLang="zh-CN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36"/>
          <a:stretch>
            <a:fillRect/>
          </a:stretch>
        </p:blipFill>
        <p:spPr>
          <a:xfrm>
            <a:off x="0" y="0"/>
            <a:ext cx="12192000" cy="6865257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6473371" y="1596571"/>
            <a:ext cx="5181600" cy="3773715"/>
          </a:xfrm>
          <a:prstGeom prst="rect">
            <a:avLst/>
          </a:prstGeom>
          <a:gradFill>
            <a:gsLst>
              <a:gs pos="0">
                <a:srgbClr val="74891A"/>
              </a:gs>
              <a:gs pos="100000">
                <a:srgbClr val="4D5F2E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0" name="椭圆 19"/>
          <p:cNvSpPr>
            <a:spLocks noChangeAspect="1"/>
          </p:cNvSpPr>
          <p:nvPr/>
        </p:nvSpPr>
        <p:spPr>
          <a:xfrm>
            <a:off x="9933835" y="2245413"/>
            <a:ext cx="957323" cy="95732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9" name="文本框 18" descr="e7d195523061f1c0deeec63e560781cfd59afb0ea006f2a87ABB68BF51EA6619813959095094C18C62A12F549504892A4AAA8C1554C6663626E05CA27F281A14E6983772AFC3FB97135759321DEA3D7004FB075A8443E283A7673BBBDBFD88DFA513D62253E27B7E9FFF4379D8121322A85C7E16198ADF129F152EEF5340DE1ED504E252F53EAD1F847BC471C6326134"/>
          <p:cNvSpPr txBox="1"/>
          <p:nvPr/>
        </p:nvSpPr>
        <p:spPr>
          <a:xfrm flipH="1">
            <a:off x="7033895" y="2157095"/>
            <a:ext cx="352742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PART</a:t>
            </a:r>
            <a:endParaRPr lang="en-US" altLang="zh-CN" sz="6600" b="1" dirty="0" smtClean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文本框 20" descr="e7d195523061f1c0deeec63e560781cfd59afb0ea006f2a87ABB68BF51EA6619813959095094C18C62A12F549504892A4AAA8C1554C6663626E05CA27F281A14E6983772AFC3FB97135759321DEA3D7004FB075A8443E283A7673BBBDBFD88DFA513D62253E27B7E9FFF4379D8121322A85C7E16198ADF129F152EEF5340DE1ED504E252F53EAD1F847BC471C6326134"/>
          <p:cNvSpPr txBox="1"/>
          <p:nvPr/>
        </p:nvSpPr>
        <p:spPr>
          <a:xfrm flipH="1">
            <a:off x="10017600" y="2295067"/>
            <a:ext cx="873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 smtClean="0">
                <a:gradFill>
                  <a:gsLst>
                    <a:gs pos="0">
                      <a:srgbClr val="74891A"/>
                    </a:gs>
                    <a:gs pos="100000">
                      <a:srgbClr val="4D5F2E"/>
                    </a:gs>
                  </a:gsLst>
                  <a:lin ang="1800000" scaled="0"/>
                </a:gra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03</a:t>
            </a:r>
            <a:endParaRPr lang="zh-CN" altLang="en-US" sz="4800" b="1" dirty="0">
              <a:gradFill>
                <a:gsLst>
                  <a:gs pos="0">
                    <a:srgbClr val="74891A"/>
                  </a:gs>
                  <a:gs pos="100000">
                    <a:srgbClr val="4D5F2E"/>
                  </a:gs>
                </a:gsLst>
                <a:lin ang="1800000" scaled="0"/>
              </a:gra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直接连接符 21"/>
          <p:cNvCxnSpPr/>
          <p:nvPr/>
        </p:nvCxnSpPr>
        <p:spPr>
          <a:xfrm rot="5400000">
            <a:off x="9084870" y="1569461"/>
            <a:ext cx="0" cy="3960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7158279" y="4105931"/>
            <a:ext cx="385318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Guess the verb</a:t>
            </a:r>
            <a:endParaRPr lang="zh-CN" altLang="en-US" sz="4000" b="1" dirty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819" b="39298"/>
          <a:stretch>
            <a:fillRect/>
          </a:stretch>
        </p:blipFill>
        <p:spPr>
          <a:xfrm>
            <a:off x="-130629" y="0"/>
            <a:ext cx="2645229" cy="1975756"/>
          </a:xfrm>
          <a:prstGeom prst="rect">
            <a:avLst/>
          </a:prstGeom>
        </p:spPr>
      </p:pic>
      <p:sp>
        <p:nvSpPr>
          <p:cNvPr id="7" name="任意多边形 6"/>
          <p:cNvSpPr/>
          <p:nvPr/>
        </p:nvSpPr>
        <p:spPr>
          <a:xfrm>
            <a:off x="1161588" y="2601376"/>
            <a:ext cx="2261567" cy="3862427"/>
          </a:xfrm>
          <a:custGeom>
            <a:avLst/>
            <a:gdLst>
              <a:gd name="connsiteX0" fmla="*/ 113408 w 2523949"/>
              <a:gd name="connsiteY0" fmla="*/ 1709102 h 4310537"/>
              <a:gd name="connsiteX1" fmla="*/ 113408 w 2523949"/>
              <a:gd name="connsiteY1" fmla="*/ 1934122 h 4310537"/>
              <a:gd name="connsiteX2" fmla="*/ 113408 w 2523949"/>
              <a:gd name="connsiteY2" fmla="*/ 1949425 h 4310537"/>
              <a:gd name="connsiteX3" fmla="*/ 113408 w 2523949"/>
              <a:gd name="connsiteY3" fmla="*/ 1956221 h 4310537"/>
              <a:gd name="connsiteX4" fmla="*/ 113408 w 2523949"/>
              <a:gd name="connsiteY4" fmla="*/ 2124622 h 4310537"/>
              <a:gd name="connsiteX5" fmla="*/ 113408 w 2523949"/>
              <a:gd name="connsiteY5" fmla="*/ 2139925 h 4310537"/>
              <a:gd name="connsiteX6" fmla="*/ 113408 w 2523949"/>
              <a:gd name="connsiteY6" fmla="*/ 2146721 h 4310537"/>
              <a:gd name="connsiteX7" fmla="*/ 113408 w 2523949"/>
              <a:gd name="connsiteY7" fmla="*/ 2989710 h 4310537"/>
              <a:gd name="connsiteX8" fmla="*/ 113408 w 2523949"/>
              <a:gd name="connsiteY8" fmla="*/ 2996506 h 4310537"/>
              <a:gd name="connsiteX9" fmla="*/ 113408 w 2523949"/>
              <a:gd name="connsiteY9" fmla="*/ 3011809 h 4310537"/>
              <a:gd name="connsiteX10" fmla="*/ 113408 w 2523949"/>
              <a:gd name="connsiteY10" fmla="*/ 3180210 h 4310537"/>
              <a:gd name="connsiteX11" fmla="*/ 113408 w 2523949"/>
              <a:gd name="connsiteY11" fmla="*/ 3187006 h 4310537"/>
              <a:gd name="connsiteX12" fmla="*/ 113408 w 2523949"/>
              <a:gd name="connsiteY12" fmla="*/ 3202309 h 4310537"/>
              <a:gd name="connsiteX13" fmla="*/ 113408 w 2523949"/>
              <a:gd name="connsiteY13" fmla="*/ 3402691 h 4310537"/>
              <a:gd name="connsiteX14" fmla="*/ 113407 w 2523949"/>
              <a:gd name="connsiteY14" fmla="*/ 3402691 h 4310537"/>
              <a:gd name="connsiteX15" fmla="*/ 113407 w 2523949"/>
              <a:gd name="connsiteY15" fmla="*/ 3415286 h 4310537"/>
              <a:gd name="connsiteX16" fmla="*/ 230338 w 2523949"/>
              <a:gd name="connsiteY16" fmla="*/ 3618864 h 4310537"/>
              <a:gd name="connsiteX17" fmla="*/ 1145042 w 2523949"/>
              <a:gd name="connsiteY17" fmla="*/ 4146658 h 4310537"/>
              <a:gd name="connsiteX18" fmla="*/ 1378905 w 2523949"/>
              <a:gd name="connsiteY18" fmla="*/ 4146658 h 4310537"/>
              <a:gd name="connsiteX19" fmla="*/ 2293609 w 2523949"/>
              <a:gd name="connsiteY19" fmla="*/ 3618864 h 4310537"/>
              <a:gd name="connsiteX20" fmla="*/ 2410541 w 2523949"/>
              <a:gd name="connsiteY20" fmla="*/ 3415286 h 4310537"/>
              <a:gd name="connsiteX21" fmla="*/ 2410541 w 2523949"/>
              <a:gd name="connsiteY21" fmla="*/ 3306564 h 4310537"/>
              <a:gd name="connsiteX22" fmla="*/ 2410541 w 2523949"/>
              <a:gd name="connsiteY22" fmla="*/ 3224786 h 4310537"/>
              <a:gd name="connsiteX23" fmla="*/ 2410541 w 2523949"/>
              <a:gd name="connsiteY23" fmla="*/ 3223087 h 4310537"/>
              <a:gd name="connsiteX24" fmla="*/ 2410541 w 2523949"/>
              <a:gd name="connsiteY24" fmla="*/ 3211196 h 4310537"/>
              <a:gd name="connsiteX25" fmla="*/ 2410541 w 2523949"/>
              <a:gd name="connsiteY25" fmla="*/ 3202938 h 4310537"/>
              <a:gd name="connsiteX26" fmla="*/ 2410541 w 2523949"/>
              <a:gd name="connsiteY26" fmla="*/ 3178919 h 4310537"/>
              <a:gd name="connsiteX27" fmla="*/ 2410541 w 2523949"/>
              <a:gd name="connsiteY27" fmla="*/ 3116064 h 4310537"/>
              <a:gd name="connsiteX28" fmla="*/ 2410541 w 2523949"/>
              <a:gd name="connsiteY28" fmla="*/ 3048349 h 4310537"/>
              <a:gd name="connsiteX29" fmla="*/ 2410541 w 2523949"/>
              <a:gd name="connsiteY29" fmla="*/ 3012438 h 4310537"/>
              <a:gd name="connsiteX30" fmla="*/ 2410541 w 2523949"/>
              <a:gd name="connsiteY30" fmla="*/ 2948758 h 4310537"/>
              <a:gd name="connsiteX31" fmla="*/ 2410541 w 2523949"/>
              <a:gd name="connsiteY31" fmla="*/ 2884161 h 4310537"/>
              <a:gd name="connsiteX32" fmla="*/ 2410542 w 2523949"/>
              <a:gd name="connsiteY32" fmla="*/ 2884161 h 4310537"/>
              <a:gd name="connsiteX33" fmla="*/ 2410542 w 2523949"/>
              <a:gd name="connsiteY33" fmla="*/ 2879860 h 4310537"/>
              <a:gd name="connsiteX34" fmla="*/ 2410542 w 2523949"/>
              <a:gd name="connsiteY34" fmla="*/ 2859294 h 4310537"/>
              <a:gd name="connsiteX35" fmla="*/ 2410542 w 2523949"/>
              <a:gd name="connsiteY35" fmla="*/ 2857762 h 4310537"/>
              <a:gd name="connsiteX36" fmla="*/ 2410542 w 2523949"/>
              <a:gd name="connsiteY36" fmla="*/ 2837195 h 4310537"/>
              <a:gd name="connsiteX37" fmla="*/ 2410542 w 2523949"/>
              <a:gd name="connsiteY37" fmla="*/ 2823937 h 4310537"/>
              <a:gd name="connsiteX38" fmla="*/ 2410542 w 2523949"/>
              <a:gd name="connsiteY38" fmla="*/ 2801838 h 4310537"/>
              <a:gd name="connsiteX39" fmla="*/ 2410542 w 2523949"/>
              <a:gd name="connsiteY39" fmla="*/ 2756982 h 4310537"/>
              <a:gd name="connsiteX40" fmla="*/ 2410542 w 2523949"/>
              <a:gd name="connsiteY40" fmla="*/ 2754097 h 4310537"/>
              <a:gd name="connsiteX41" fmla="*/ 2410542 w 2523949"/>
              <a:gd name="connsiteY41" fmla="*/ 2734884 h 4310537"/>
              <a:gd name="connsiteX42" fmla="*/ 2410542 w 2523949"/>
              <a:gd name="connsiteY42" fmla="*/ 2731998 h 4310537"/>
              <a:gd name="connsiteX43" fmla="*/ 2410542 w 2523949"/>
              <a:gd name="connsiteY43" fmla="*/ 2668794 h 4310537"/>
              <a:gd name="connsiteX44" fmla="*/ 2410542 w 2523949"/>
              <a:gd name="connsiteY44" fmla="*/ 2646695 h 4310537"/>
              <a:gd name="connsiteX45" fmla="*/ 2410542 w 2523949"/>
              <a:gd name="connsiteY45" fmla="*/ 2636115 h 4310537"/>
              <a:gd name="connsiteX46" fmla="*/ 2410542 w 2523949"/>
              <a:gd name="connsiteY46" fmla="*/ 2614017 h 4310537"/>
              <a:gd name="connsiteX47" fmla="*/ 2410542 w 2523949"/>
              <a:gd name="connsiteY47" fmla="*/ 2566482 h 4310537"/>
              <a:gd name="connsiteX48" fmla="*/ 2410542 w 2523949"/>
              <a:gd name="connsiteY48" fmla="*/ 2544384 h 4310537"/>
              <a:gd name="connsiteX49" fmla="*/ 2410542 w 2523949"/>
              <a:gd name="connsiteY49" fmla="*/ 2495147 h 4310537"/>
              <a:gd name="connsiteX50" fmla="*/ 2410542 w 2523949"/>
              <a:gd name="connsiteY50" fmla="*/ 2473049 h 4310537"/>
              <a:gd name="connsiteX51" fmla="*/ 2410542 w 2523949"/>
              <a:gd name="connsiteY51" fmla="*/ 2445615 h 4310537"/>
              <a:gd name="connsiteX52" fmla="*/ 2410542 w 2523949"/>
              <a:gd name="connsiteY52" fmla="*/ 2423517 h 4310537"/>
              <a:gd name="connsiteX53" fmla="*/ 2410542 w 2523949"/>
              <a:gd name="connsiteY53" fmla="*/ 2332532 h 4310537"/>
              <a:gd name="connsiteX54" fmla="*/ 2410542 w 2523949"/>
              <a:gd name="connsiteY54" fmla="*/ 2310433 h 4310537"/>
              <a:gd name="connsiteX55" fmla="*/ 2410542 w 2523949"/>
              <a:gd name="connsiteY55" fmla="*/ 2304647 h 4310537"/>
              <a:gd name="connsiteX56" fmla="*/ 2410542 w 2523949"/>
              <a:gd name="connsiteY56" fmla="*/ 2282549 h 4310537"/>
              <a:gd name="connsiteX57" fmla="*/ 2410542 w 2523949"/>
              <a:gd name="connsiteY57" fmla="*/ 2146721 h 4310537"/>
              <a:gd name="connsiteX58" fmla="*/ 2410542 w 2523949"/>
              <a:gd name="connsiteY58" fmla="*/ 2142032 h 4310537"/>
              <a:gd name="connsiteX59" fmla="*/ 2410542 w 2523949"/>
              <a:gd name="connsiteY59" fmla="*/ 2139925 h 4310537"/>
              <a:gd name="connsiteX60" fmla="*/ 2410542 w 2523949"/>
              <a:gd name="connsiteY60" fmla="*/ 2137864 h 4310537"/>
              <a:gd name="connsiteX61" fmla="*/ 2410542 w 2523949"/>
              <a:gd name="connsiteY61" fmla="*/ 2124622 h 4310537"/>
              <a:gd name="connsiteX62" fmla="*/ 2410542 w 2523949"/>
              <a:gd name="connsiteY62" fmla="*/ 2123432 h 4310537"/>
              <a:gd name="connsiteX63" fmla="*/ 2410542 w 2523949"/>
              <a:gd name="connsiteY63" fmla="*/ 2119933 h 4310537"/>
              <a:gd name="connsiteX64" fmla="*/ 2410542 w 2523949"/>
              <a:gd name="connsiteY64" fmla="*/ 2097049 h 4310537"/>
              <a:gd name="connsiteX65" fmla="*/ 2410542 w 2523949"/>
              <a:gd name="connsiteY65" fmla="*/ 1981658 h 4310537"/>
              <a:gd name="connsiteX66" fmla="*/ 2410542 w 2523949"/>
              <a:gd name="connsiteY66" fmla="*/ 1956221 h 4310537"/>
              <a:gd name="connsiteX67" fmla="*/ 2410542 w 2523949"/>
              <a:gd name="connsiteY67" fmla="*/ 1949425 h 4310537"/>
              <a:gd name="connsiteX68" fmla="*/ 2410542 w 2523949"/>
              <a:gd name="connsiteY68" fmla="*/ 1947364 h 4310537"/>
              <a:gd name="connsiteX69" fmla="*/ 2410542 w 2523949"/>
              <a:gd name="connsiteY69" fmla="*/ 1934122 h 4310537"/>
              <a:gd name="connsiteX70" fmla="*/ 2410542 w 2523949"/>
              <a:gd name="connsiteY70" fmla="*/ 1932932 h 4310537"/>
              <a:gd name="connsiteX71" fmla="*/ 2410542 w 2523949"/>
              <a:gd name="connsiteY71" fmla="*/ 1906549 h 4310537"/>
              <a:gd name="connsiteX72" fmla="*/ 2410542 w 2523949"/>
              <a:gd name="connsiteY72" fmla="*/ 1882214 h 4310537"/>
              <a:gd name="connsiteX73" fmla="*/ 2410542 w 2523949"/>
              <a:gd name="connsiteY73" fmla="*/ 1861030 h 4310537"/>
              <a:gd name="connsiteX74" fmla="*/ 2410542 w 2523949"/>
              <a:gd name="connsiteY74" fmla="*/ 1791158 h 4310537"/>
              <a:gd name="connsiteX75" fmla="*/ 2410542 w 2523949"/>
              <a:gd name="connsiteY75" fmla="*/ 1747978 h 4310537"/>
              <a:gd name="connsiteX76" fmla="*/ 2410542 w 2523949"/>
              <a:gd name="connsiteY76" fmla="*/ 1709102 h 4310537"/>
              <a:gd name="connsiteX77" fmla="*/ 1261975 w 2523949"/>
              <a:gd name="connsiteY77" fmla="*/ 135606 h 4310537"/>
              <a:gd name="connsiteX78" fmla="*/ 1145043 w 2523949"/>
              <a:gd name="connsiteY78" fmla="*/ 162467 h 4310537"/>
              <a:gd name="connsiteX79" fmla="*/ 230339 w 2523949"/>
              <a:gd name="connsiteY79" fmla="*/ 690261 h 4310537"/>
              <a:gd name="connsiteX80" fmla="*/ 113408 w 2523949"/>
              <a:gd name="connsiteY80" fmla="*/ 893838 h 4310537"/>
              <a:gd name="connsiteX81" fmla="*/ 113408 w 2523949"/>
              <a:gd name="connsiteY81" fmla="*/ 1082390 h 4310537"/>
              <a:gd name="connsiteX82" fmla="*/ 2410542 w 2523949"/>
              <a:gd name="connsiteY82" fmla="*/ 1082390 h 4310537"/>
              <a:gd name="connsiteX83" fmla="*/ 2410542 w 2523949"/>
              <a:gd name="connsiteY83" fmla="*/ 893838 h 4310537"/>
              <a:gd name="connsiteX84" fmla="*/ 2293610 w 2523949"/>
              <a:gd name="connsiteY84" fmla="*/ 690261 h 4310537"/>
              <a:gd name="connsiteX85" fmla="*/ 1378906 w 2523949"/>
              <a:gd name="connsiteY85" fmla="*/ 162467 h 4310537"/>
              <a:gd name="connsiteX86" fmla="*/ 1261975 w 2523949"/>
              <a:gd name="connsiteY86" fmla="*/ 135606 h 4310537"/>
              <a:gd name="connsiteX87" fmla="*/ 1261975 w 2523949"/>
              <a:gd name="connsiteY87" fmla="*/ 0 h 4310537"/>
              <a:gd name="connsiteX88" fmla="*/ 1390452 w 2523949"/>
              <a:gd name="connsiteY88" fmla="*/ 29513 h 4310537"/>
              <a:gd name="connsiteX89" fmla="*/ 2395472 w 2523949"/>
              <a:gd name="connsiteY89" fmla="*/ 609420 h 4310537"/>
              <a:gd name="connsiteX90" fmla="*/ 2523949 w 2523949"/>
              <a:gd name="connsiteY90" fmla="*/ 833098 h 4310537"/>
              <a:gd name="connsiteX91" fmla="*/ 2523949 w 2523949"/>
              <a:gd name="connsiteY91" fmla="*/ 1974790 h 4310537"/>
              <a:gd name="connsiteX92" fmla="*/ 2523949 w 2523949"/>
              <a:gd name="connsiteY92" fmla="*/ 1976098 h 4310537"/>
              <a:gd name="connsiteX93" fmla="*/ 2523949 w 2523949"/>
              <a:gd name="connsiteY93" fmla="*/ 1990647 h 4310537"/>
              <a:gd name="connsiteX94" fmla="*/ 2523949 w 2523949"/>
              <a:gd name="connsiteY94" fmla="*/ 1992912 h 4310537"/>
              <a:gd name="connsiteX95" fmla="*/ 2523949 w 2523949"/>
              <a:gd name="connsiteY95" fmla="*/ 2000379 h 4310537"/>
              <a:gd name="connsiteX96" fmla="*/ 2523949 w 2523949"/>
              <a:gd name="connsiteY96" fmla="*/ 2180255 h 4310537"/>
              <a:gd name="connsiteX97" fmla="*/ 2523949 w 2523949"/>
              <a:gd name="connsiteY97" fmla="*/ 2204536 h 4310537"/>
              <a:gd name="connsiteX98" fmla="*/ 2523949 w 2523949"/>
              <a:gd name="connsiteY98" fmla="*/ 2358928 h 4310537"/>
              <a:gd name="connsiteX99" fmla="*/ 2523949 w 2523949"/>
              <a:gd name="connsiteY99" fmla="*/ 2383208 h 4310537"/>
              <a:gd name="connsiteX100" fmla="*/ 2523949 w 2523949"/>
              <a:gd name="connsiteY100" fmla="*/ 2513815 h 4310537"/>
              <a:gd name="connsiteX101" fmla="*/ 2523949 w 2523949"/>
              <a:gd name="connsiteY101" fmla="*/ 2538095 h 4310537"/>
              <a:gd name="connsiteX102" fmla="*/ 2523949 w 2523949"/>
              <a:gd name="connsiteY102" fmla="*/ 2646616 h 4310537"/>
              <a:gd name="connsiteX103" fmla="*/ 2523949 w 2523949"/>
              <a:gd name="connsiteY103" fmla="*/ 2670896 h 4310537"/>
              <a:gd name="connsiteX104" fmla="*/ 2523949 w 2523949"/>
              <a:gd name="connsiteY104" fmla="*/ 2759029 h 4310537"/>
              <a:gd name="connsiteX105" fmla="*/ 2523949 w 2523949"/>
              <a:gd name="connsiteY105" fmla="*/ 2783310 h 4310537"/>
              <a:gd name="connsiteX106" fmla="*/ 2523949 w 2523949"/>
              <a:gd name="connsiteY106" fmla="*/ 2852754 h 4310537"/>
              <a:gd name="connsiteX107" fmla="*/ 2523949 w 2523949"/>
              <a:gd name="connsiteY107" fmla="*/ 2877035 h 4310537"/>
              <a:gd name="connsiteX108" fmla="*/ 2523949 w 2523949"/>
              <a:gd name="connsiteY108" fmla="*/ 2929490 h 4310537"/>
              <a:gd name="connsiteX109" fmla="*/ 2523949 w 2523949"/>
              <a:gd name="connsiteY109" fmla="*/ 2953771 h 4310537"/>
              <a:gd name="connsiteX110" fmla="*/ 2523949 w 2523949"/>
              <a:gd name="connsiteY110" fmla="*/ 2990936 h 4310537"/>
              <a:gd name="connsiteX111" fmla="*/ 2523949 w 2523949"/>
              <a:gd name="connsiteY111" fmla="*/ 3015216 h 4310537"/>
              <a:gd name="connsiteX112" fmla="*/ 2523949 w 2523949"/>
              <a:gd name="connsiteY112" fmla="*/ 3074750 h 4310537"/>
              <a:gd name="connsiteX113" fmla="*/ 2523949 w 2523949"/>
              <a:gd name="connsiteY113" fmla="*/ 3099031 h 4310537"/>
              <a:gd name="connsiteX114" fmla="*/ 2523949 w 2523949"/>
              <a:gd name="connsiteY114" fmla="*/ 3117790 h 4310537"/>
              <a:gd name="connsiteX115" fmla="*/ 2523949 w 2523949"/>
              <a:gd name="connsiteY115" fmla="*/ 3135912 h 4310537"/>
              <a:gd name="connsiteX116" fmla="*/ 2523949 w 2523949"/>
              <a:gd name="connsiteY116" fmla="*/ 3142071 h 4310537"/>
              <a:gd name="connsiteX117" fmla="*/ 2523949 w 2523949"/>
              <a:gd name="connsiteY117" fmla="*/ 3143379 h 4310537"/>
              <a:gd name="connsiteX118" fmla="*/ 2523949 w 2523949"/>
              <a:gd name="connsiteY118" fmla="*/ 3157927 h 4310537"/>
              <a:gd name="connsiteX119" fmla="*/ 2523949 w 2523949"/>
              <a:gd name="connsiteY119" fmla="*/ 3160193 h 4310537"/>
              <a:gd name="connsiteX120" fmla="*/ 2523949 w 2523949"/>
              <a:gd name="connsiteY120" fmla="*/ 3347536 h 4310537"/>
              <a:gd name="connsiteX121" fmla="*/ 2523949 w 2523949"/>
              <a:gd name="connsiteY121" fmla="*/ 3402691 h 4310537"/>
              <a:gd name="connsiteX122" fmla="*/ 2523948 w 2523949"/>
              <a:gd name="connsiteY122" fmla="*/ 3402691 h 4310537"/>
              <a:gd name="connsiteX123" fmla="*/ 2523948 w 2523949"/>
              <a:gd name="connsiteY123" fmla="*/ 3411812 h 4310537"/>
              <a:gd name="connsiteX124" fmla="*/ 2523948 w 2523949"/>
              <a:gd name="connsiteY124" fmla="*/ 3475886 h 4310537"/>
              <a:gd name="connsiteX125" fmla="*/ 2395471 w 2523949"/>
              <a:gd name="connsiteY125" fmla="*/ 3699565 h 4310537"/>
              <a:gd name="connsiteX126" fmla="*/ 1390451 w 2523949"/>
              <a:gd name="connsiteY126" fmla="*/ 4279472 h 4310537"/>
              <a:gd name="connsiteX127" fmla="*/ 1133497 w 2523949"/>
              <a:gd name="connsiteY127" fmla="*/ 4279472 h 4310537"/>
              <a:gd name="connsiteX128" fmla="*/ 128477 w 2523949"/>
              <a:gd name="connsiteY128" fmla="*/ 3699565 h 4310537"/>
              <a:gd name="connsiteX129" fmla="*/ 0 w 2523949"/>
              <a:gd name="connsiteY129" fmla="*/ 3475886 h 4310537"/>
              <a:gd name="connsiteX130" fmla="*/ 0 w 2523949"/>
              <a:gd name="connsiteY130" fmla="*/ 2884161 h 4310537"/>
              <a:gd name="connsiteX131" fmla="*/ 1 w 2523949"/>
              <a:gd name="connsiteY131" fmla="*/ 2884161 h 4310537"/>
              <a:gd name="connsiteX132" fmla="*/ 1 w 2523949"/>
              <a:gd name="connsiteY132" fmla="*/ 2000379 h 4310537"/>
              <a:gd name="connsiteX133" fmla="*/ 1 w 2523949"/>
              <a:gd name="connsiteY133" fmla="*/ 1992912 h 4310537"/>
              <a:gd name="connsiteX134" fmla="*/ 1 w 2523949"/>
              <a:gd name="connsiteY134" fmla="*/ 1976098 h 4310537"/>
              <a:gd name="connsiteX135" fmla="*/ 1 w 2523949"/>
              <a:gd name="connsiteY135" fmla="*/ 833098 h 4310537"/>
              <a:gd name="connsiteX136" fmla="*/ 128478 w 2523949"/>
              <a:gd name="connsiteY136" fmla="*/ 609420 h 4310537"/>
              <a:gd name="connsiteX137" fmla="*/ 1133498 w 2523949"/>
              <a:gd name="connsiteY137" fmla="*/ 29513 h 4310537"/>
              <a:gd name="connsiteX138" fmla="*/ 1261975 w 2523949"/>
              <a:gd name="connsiteY138" fmla="*/ 0 h 4310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2523949" h="4310537">
                <a:moveTo>
                  <a:pt x="113408" y="1709102"/>
                </a:moveTo>
                <a:lnTo>
                  <a:pt x="113408" y="1934122"/>
                </a:lnTo>
                <a:lnTo>
                  <a:pt x="113408" y="1949425"/>
                </a:lnTo>
                <a:lnTo>
                  <a:pt x="113408" y="1956221"/>
                </a:lnTo>
                <a:lnTo>
                  <a:pt x="113408" y="2124622"/>
                </a:lnTo>
                <a:lnTo>
                  <a:pt x="113408" y="2139925"/>
                </a:lnTo>
                <a:lnTo>
                  <a:pt x="113408" y="2146721"/>
                </a:lnTo>
                <a:lnTo>
                  <a:pt x="113408" y="2989710"/>
                </a:lnTo>
                <a:lnTo>
                  <a:pt x="113408" y="2996506"/>
                </a:lnTo>
                <a:lnTo>
                  <a:pt x="113408" y="3011809"/>
                </a:lnTo>
                <a:lnTo>
                  <a:pt x="113408" y="3180210"/>
                </a:lnTo>
                <a:lnTo>
                  <a:pt x="113408" y="3187006"/>
                </a:lnTo>
                <a:lnTo>
                  <a:pt x="113408" y="3202309"/>
                </a:lnTo>
                <a:lnTo>
                  <a:pt x="113408" y="3402691"/>
                </a:lnTo>
                <a:lnTo>
                  <a:pt x="113407" y="3402691"/>
                </a:lnTo>
                <a:lnTo>
                  <a:pt x="113407" y="3415286"/>
                </a:lnTo>
                <a:cubicBezTo>
                  <a:pt x="113407" y="3490685"/>
                  <a:pt x="166215" y="3581164"/>
                  <a:pt x="230338" y="3618864"/>
                </a:cubicBezTo>
                <a:cubicBezTo>
                  <a:pt x="230338" y="3618864"/>
                  <a:pt x="230338" y="3618864"/>
                  <a:pt x="1145042" y="4146658"/>
                </a:cubicBezTo>
                <a:cubicBezTo>
                  <a:pt x="1209166" y="4184357"/>
                  <a:pt x="1314782" y="4184357"/>
                  <a:pt x="1378905" y="4146658"/>
                </a:cubicBezTo>
                <a:cubicBezTo>
                  <a:pt x="1378905" y="4146658"/>
                  <a:pt x="1378905" y="4146658"/>
                  <a:pt x="2293609" y="3618864"/>
                </a:cubicBezTo>
                <a:cubicBezTo>
                  <a:pt x="2357733" y="3581164"/>
                  <a:pt x="2410541" y="3490685"/>
                  <a:pt x="2410541" y="3415286"/>
                </a:cubicBezTo>
                <a:cubicBezTo>
                  <a:pt x="2410541" y="3415286"/>
                  <a:pt x="2410541" y="3415286"/>
                  <a:pt x="2410541" y="3306564"/>
                </a:cubicBezTo>
                <a:lnTo>
                  <a:pt x="2410541" y="3224786"/>
                </a:lnTo>
                <a:lnTo>
                  <a:pt x="2410541" y="3223087"/>
                </a:lnTo>
                <a:lnTo>
                  <a:pt x="2410541" y="3211196"/>
                </a:lnTo>
                <a:lnTo>
                  <a:pt x="2410541" y="3202938"/>
                </a:lnTo>
                <a:lnTo>
                  <a:pt x="2410541" y="3178919"/>
                </a:lnTo>
                <a:lnTo>
                  <a:pt x="2410541" y="3116064"/>
                </a:lnTo>
                <a:lnTo>
                  <a:pt x="2410541" y="3048349"/>
                </a:lnTo>
                <a:lnTo>
                  <a:pt x="2410541" y="3012438"/>
                </a:lnTo>
                <a:lnTo>
                  <a:pt x="2410541" y="2948758"/>
                </a:lnTo>
                <a:lnTo>
                  <a:pt x="2410541" y="2884161"/>
                </a:lnTo>
                <a:lnTo>
                  <a:pt x="2410542" y="2884161"/>
                </a:lnTo>
                <a:lnTo>
                  <a:pt x="2410542" y="2879860"/>
                </a:lnTo>
                <a:lnTo>
                  <a:pt x="2410542" y="2859294"/>
                </a:lnTo>
                <a:lnTo>
                  <a:pt x="2410542" y="2857762"/>
                </a:lnTo>
                <a:lnTo>
                  <a:pt x="2410542" y="2837195"/>
                </a:lnTo>
                <a:lnTo>
                  <a:pt x="2410542" y="2823937"/>
                </a:lnTo>
                <a:lnTo>
                  <a:pt x="2410542" y="2801838"/>
                </a:lnTo>
                <a:lnTo>
                  <a:pt x="2410542" y="2756982"/>
                </a:lnTo>
                <a:lnTo>
                  <a:pt x="2410542" y="2754097"/>
                </a:lnTo>
                <a:lnTo>
                  <a:pt x="2410542" y="2734884"/>
                </a:lnTo>
                <a:lnTo>
                  <a:pt x="2410542" y="2731998"/>
                </a:lnTo>
                <a:lnTo>
                  <a:pt x="2410542" y="2668794"/>
                </a:lnTo>
                <a:lnTo>
                  <a:pt x="2410542" y="2646695"/>
                </a:lnTo>
                <a:lnTo>
                  <a:pt x="2410542" y="2636115"/>
                </a:lnTo>
                <a:lnTo>
                  <a:pt x="2410542" y="2614017"/>
                </a:lnTo>
                <a:lnTo>
                  <a:pt x="2410542" y="2566482"/>
                </a:lnTo>
                <a:lnTo>
                  <a:pt x="2410542" y="2544384"/>
                </a:lnTo>
                <a:lnTo>
                  <a:pt x="2410542" y="2495147"/>
                </a:lnTo>
                <a:lnTo>
                  <a:pt x="2410542" y="2473049"/>
                </a:lnTo>
                <a:lnTo>
                  <a:pt x="2410542" y="2445615"/>
                </a:lnTo>
                <a:lnTo>
                  <a:pt x="2410542" y="2423517"/>
                </a:lnTo>
                <a:lnTo>
                  <a:pt x="2410542" y="2332532"/>
                </a:lnTo>
                <a:lnTo>
                  <a:pt x="2410542" y="2310433"/>
                </a:lnTo>
                <a:lnTo>
                  <a:pt x="2410542" y="2304647"/>
                </a:lnTo>
                <a:lnTo>
                  <a:pt x="2410542" y="2282549"/>
                </a:lnTo>
                <a:lnTo>
                  <a:pt x="2410542" y="2146721"/>
                </a:lnTo>
                <a:lnTo>
                  <a:pt x="2410542" y="2142032"/>
                </a:lnTo>
                <a:lnTo>
                  <a:pt x="2410542" y="2139925"/>
                </a:lnTo>
                <a:lnTo>
                  <a:pt x="2410542" y="2137864"/>
                </a:lnTo>
                <a:lnTo>
                  <a:pt x="2410542" y="2124622"/>
                </a:lnTo>
                <a:lnTo>
                  <a:pt x="2410542" y="2123432"/>
                </a:lnTo>
                <a:lnTo>
                  <a:pt x="2410542" y="2119933"/>
                </a:lnTo>
                <a:lnTo>
                  <a:pt x="2410542" y="2097049"/>
                </a:lnTo>
                <a:cubicBezTo>
                  <a:pt x="2410542" y="2073661"/>
                  <a:pt x="2410542" y="2037517"/>
                  <a:pt x="2410542" y="1981658"/>
                </a:cubicBezTo>
                <a:lnTo>
                  <a:pt x="2410542" y="1956221"/>
                </a:lnTo>
                <a:lnTo>
                  <a:pt x="2410542" y="1949425"/>
                </a:lnTo>
                <a:lnTo>
                  <a:pt x="2410542" y="1947364"/>
                </a:lnTo>
                <a:lnTo>
                  <a:pt x="2410542" y="1934122"/>
                </a:lnTo>
                <a:lnTo>
                  <a:pt x="2410542" y="1932932"/>
                </a:lnTo>
                <a:lnTo>
                  <a:pt x="2410542" y="1906549"/>
                </a:lnTo>
                <a:lnTo>
                  <a:pt x="2410542" y="1882214"/>
                </a:lnTo>
                <a:lnTo>
                  <a:pt x="2410542" y="1861030"/>
                </a:lnTo>
                <a:lnTo>
                  <a:pt x="2410542" y="1791158"/>
                </a:lnTo>
                <a:lnTo>
                  <a:pt x="2410542" y="1747978"/>
                </a:lnTo>
                <a:lnTo>
                  <a:pt x="2410542" y="1709102"/>
                </a:lnTo>
                <a:close/>
                <a:moveTo>
                  <a:pt x="1261975" y="135606"/>
                </a:moveTo>
                <a:cubicBezTo>
                  <a:pt x="1219540" y="135606"/>
                  <a:pt x="1177106" y="144559"/>
                  <a:pt x="1145043" y="162467"/>
                </a:cubicBezTo>
                <a:cubicBezTo>
                  <a:pt x="1145043" y="162467"/>
                  <a:pt x="1145043" y="162467"/>
                  <a:pt x="230339" y="690261"/>
                </a:cubicBezTo>
                <a:cubicBezTo>
                  <a:pt x="166216" y="727960"/>
                  <a:pt x="113408" y="820324"/>
                  <a:pt x="113408" y="893838"/>
                </a:cubicBezTo>
                <a:lnTo>
                  <a:pt x="113408" y="1082390"/>
                </a:lnTo>
                <a:lnTo>
                  <a:pt x="2410542" y="1082390"/>
                </a:lnTo>
                <a:lnTo>
                  <a:pt x="2410542" y="893838"/>
                </a:lnTo>
                <a:cubicBezTo>
                  <a:pt x="2410542" y="820324"/>
                  <a:pt x="2357734" y="727960"/>
                  <a:pt x="2293610" y="690261"/>
                </a:cubicBezTo>
                <a:cubicBezTo>
                  <a:pt x="2293610" y="690261"/>
                  <a:pt x="2293610" y="690261"/>
                  <a:pt x="1378906" y="162467"/>
                </a:cubicBezTo>
                <a:cubicBezTo>
                  <a:pt x="1346844" y="144559"/>
                  <a:pt x="1304410" y="135606"/>
                  <a:pt x="1261975" y="135606"/>
                </a:cubicBezTo>
                <a:close/>
                <a:moveTo>
                  <a:pt x="1261975" y="0"/>
                </a:moveTo>
                <a:cubicBezTo>
                  <a:pt x="1308600" y="0"/>
                  <a:pt x="1355224" y="9837"/>
                  <a:pt x="1390452" y="29513"/>
                </a:cubicBezTo>
                <a:cubicBezTo>
                  <a:pt x="2395472" y="609420"/>
                  <a:pt x="2395472" y="609420"/>
                  <a:pt x="2395472" y="609420"/>
                </a:cubicBezTo>
                <a:cubicBezTo>
                  <a:pt x="2465927" y="650842"/>
                  <a:pt x="2523949" y="752325"/>
                  <a:pt x="2523949" y="833098"/>
                </a:cubicBezTo>
                <a:cubicBezTo>
                  <a:pt x="2523949" y="1702959"/>
                  <a:pt x="2523949" y="1920424"/>
                  <a:pt x="2523949" y="1974790"/>
                </a:cubicBezTo>
                <a:lnTo>
                  <a:pt x="2523949" y="1976098"/>
                </a:lnTo>
                <a:lnTo>
                  <a:pt x="2523949" y="1990647"/>
                </a:lnTo>
                <a:lnTo>
                  <a:pt x="2523949" y="1992912"/>
                </a:lnTo>
                <a:lnTo>
                  <a:pt x="2523949" y="2000379"/>
                </a:lnTo>
                <a:lnTo>
                  <a:pt x="2523949" y="2180255"/>
                </a:lnTo>
                <a:lnTo>
                  <a:pt x="2523949" y="2204536"/>
                </a:lnTo>
                <a:lnTo>
                  <a:pt x="2523949" y="2358928"/>
                </a:lnTo>
                <a:lnTo>
                  <a:pt x="2523949" y="2383208"/>
                </a:lnTo>
                <a:lnTo>
                  <a:pt x="2523949" y="2513815"/>
                </a:lnTo>
                <a:lnTo>
                  <a:pt x="2523949" y="2538095"/>
                </a:lnTo>
                <a:lnTo>
                  <a:pt x="2523949" y="2646616"/>
                </a:lnTo>
                <a:lnTo>
                  <a:pt x="2523949" y="2670896"/>
                </a:lnTo>
                <a:lnTo>
                  <a:pt x="2523949" y="2759029"/>
                </a:lnTo>
                <a:lnTo>
                  <a:pt x="2523949" y="2783310"/>
                </a:lnTo>
                <a:lnTo>
                  <a:pt x="2523949" y="2852754"/>
                </a:lnTo>
                <a:lnTo>
                  <a:pt x="2523949" y="2877035"/>
                </a:lnTo>
                <a:lnTo>
                  <a:pt x="2523949" y="2929490"/>
                </a:lnTo>
                <a:lnTo>
                  <a:pt x="2523949" y="2953771"/>
                </a:lnTo>
                <a:lnTo>
                  <a:pt x="2523949" y="2990936"/>
                </a:lnTo>
                <a:lnTo>
                  <a:pt x="2523949" y="3015216"/>
                </a:lnTo>
                <a:lnTo>
                  <a:pt x="2523949" y="3074750"/>
                </a:lnTo>
                <a:lnTo>
                  <a:pt x="2523949" y="3099031"/>
                </a:lnTo>
                <a:lnTo>
                  <a:pt x="2523949" y="3117790"/>
                </a:lnTo>
                <a:cubicBezTo>
                  <a:pt x="2523949" y="3135912"/>
                  <a:pt x="2523949" y="3135912"/>
                  <a:pt x="2523949" y="3135912"/>
                </a:cubicBezTo>
                <a:lnTo>
                  <a:pt x="2523949" y="3142071"/>
                </a:lnTo>
                <a:lnTo>
                  <a:pt x="2523949" y="3143379"/>
                </a:lnTo>
                <a:lnTo>
                  <a:pt x="2523949" y="3157927"/>
                </a:lnTo>
                <a:lnTo>
                  <a:pt x="2523949" y="3160193"/>
                </a:lnTo>
                <a:lnTo>
                  <a:pt x="2523949" y="3347536"/>
                </a:lnTo>
                <a:lnTo>
                  <a:pt x="2523949" y="3402691"/>
                </a:lnTo>
                <a:lnTo>
                  <a:pt x="2523948" y="3402691"/>
                </a:lnTo>
                <a:lnTo>
                  <a:pt x="2523948" y="3411812"/>
                </a:lnTo>
                <a:cubicBezTo>
                  <a:pt x="2523948" y="3475886"/>
                  <a:pt x="2523948" y="3475886"/>
                  <a:pt x="2523948" y="3475886"/>
                </a:cubicBezTo>
                <a:cubicBezTo>
                  <a:pt x="2523948" y="3558730"/>
                  <a:pt x="2465926" y="3658142"/>
                  <a:pt x="2395471" y="3699565"/>
                </a:cubicBezTo>
                <a:cubicBezTo>
                  <a:pt x="1390451" y="4279472"/>
                  <a:pt x="1390451" y="4279472"/>
                  <a:pt x="1390451" y="4279472"/>
                </a:cubicBezTo>
                <a:cubicBezTo>
                  <a:pt x="1319996" y="4320893"/>
                  <a:pt x="1203952" y="4320893"/>
                  <a:pt x="1133497" y="4279472"/>
                </a:cubicBezTo>
                <a:cubicBezTo>
                  <a:pt x="128477" y="3699565"/>
                  <a:pt x="128477" y="3699565"/>
                  <a:pt x="128477" y="3699565"/>
                </a:cubicBezTo>
                <a:cubicBezTo>
                  <a:pt x="58022" y="3658142"/>
                  <a:pt x="0" y="3558730"/>
                  <a:pt x="0" y="3475886"/>
                </a:cubicBezTo>
                <a:lnTo>
                  <a:pt x="0" y="2884161"/>
                </a:lnTo>
                <a:lnTo>
                  <a:pt x="1" y="2884161"/>
                </a:lnTo>
                <a:lnTo>
                  <a:pt x="1" y="2000379"/>
                </a:lnTo>
                <a:lnTo>
                  <a:pt x="1" y="1992912"/>
                </a:lnTo>
                <a:lnTo>
                  <a:pt x="1" y="1976098"/>
                </a:lnTo>
                <a:lnTo>
                  <a:pt x="1" y="833098"/>
                </a:lnTo>
                <a:cubicBezTo>
                  <a:pt x="1" y="752325"/>
                  <a:pt x="58023" y="650842"/>
                  <a:pt x="128478" y="609420"/>
                </a:cubicBezTo>
                <a:cubicBezTo>
                  <a:pt x="1133498" y="29513"/>
                  <a:pt x="1133498" y="29513"/>
                  <a:pt x="1133498" y="29513"/>
                </a:cubicBezTo>
                <a:cubicBezTo>
                  <a:pt x="1168726" y="9837"/>
                  <a:pt x="1215350" y="0"/>
                  <a:pt x="1261975" y="0"/>
                </a:cubicBezTo>
                <a:close/>
              </a:path>
            </a:pathLst>
          </a:custGeom>
          <a:solidFill>
            <a:srgbClr val="7489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" name="TextBox 20"/>
          <p:cNvSpPr txBox="1"/>
          <p:nvPr/>
        </p:nvSpPr>
        <p:spPr>
          <a:xfrm>
            <a:off x="2077568" y="2928382"/>
            <a:ext cx="429606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zh-CN" sz="4000" spc="400" dirty="0">
                <a:solidFill>
                  <a:srgbClr val="74891A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01</a:t>
            </a:r>
            <a:endParaRPr lang="zh-CN" altLang="en-US" sz="4000" spc="400" dirty="0">
              <a:solidFill>
                <a:srgbClr val="74891A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9" name="任意多边形 8"/>
          <p:cNvSpPr/>
          <p:nvPr/>
        </p:nvSpPr>
        <p:spPr>
          <a:xfrm>
            <a:off x="6230161" y="2601376"/>
            <a:ext cx="2261567" cy="3862427"/>
          </a:xfrm>
          <a:custGeom>
            <a:avLst/>
            <a:gdLst>
              <a:gd name="connsiteX0" fmla="*/ 113408 w 2523949"/>
              <a:gd name="connsiteY0" fmla="*/ 1709102 h 4310537"/>
              <a:gd name="connsiteX1" fmla="*/ 113408 w 2523949"/>
              <a:gd name="connsiteY1" fmla="*/ 1934122 h 4310537"/>
              <a:gd name="connsiteX2" fmla="*/ 113408 w 2523949"/>
              <a:gd name="connsiteY2" fmla="*/ 1949425 h 4310537"/>
              <a:gd name="connsiteX3" fmla="*/ 113408 w 2523949"/>
              <a:gd name="connsiteY3" fmla="*/ 1956221 h 4310537"/>
              <a:gd name="connsiteX4" fmla="*/ 113408 w 2523949"/>
              <a:gd name="connsiteY4" fmla="*/ 2124622 h 4310537"/>
              <a:gd name="connsiteX5" fmla="*/ 113408 w 2523949"/>
              <a:gd name="connsiteY5" fmla="*/ 2139925 h 4310537"/>
              <a:gd name="connsiteX6" fmla="*/ 113408 w 2523949"/>
              <a:gd name="connsiteY6" fmla="*/ 2146721 h 4310537"/>
              <a:gd name="connsiteX7" fmla="*/ 113408 w 2523949"/>
              <a:gd name="connsiteY7" fmla="*/ 2989710 h 4310537"/>
              <a:gd name="connsiteX8" fmla="*/ 113408 w 2523949"/>
              <a:gd name="connsiteY8" fmla="*/ 2996506 h 4310537"/>
              <a:gd name="connsiteX9" fmla="*/ 113408 w 2523949"/>
              <a:gd name="connsiteY9" fmla="*/ 3011809 h 4310537"/>
              <a:gd name="connsiteX10" fmla="*/ 113408 w 2523949"/>
              <a:gd name="connsiteY10" fmla="*/ 3180210 h 4310537"/>
              <a:gd name="connsiteX11" fmla="*/ 113408 w 2523949"/>
              <a:gd name="connsiteY11" fmla="*/ 3187006 h 4310537"/>
              <a:gd name="connsiteX12" fmla="*/ 113408 w 2523949"/>
              <a:gd name="connsiteY12" fmla="*/ 3202309 h 4310537"/>
              <a:gd name="connsiteX13" fmla="*/ 113408 w 2523949"/>
              <a:gd name="connsiteY13" fmla="*/ 3402691 h 4310537"/>
              <a:gd name="connsiteX14" fmla="*/ 113407 w 2523949"/>
              <a:gd name="connsiteY14" fmla="*/ 3402691 h 4310537"/>
              <a:gd name="connsiteX15" fmla="*/ 113407 w 2523949"/>
              <a:gd name="connsiteY15" fmla="*/ 3415286 h 4310537"/>
              <a:gd name="connsiteX16" fmla="*/ 230338 w 2523949"/>
              <a:gd name="connsiteY16" fmla="*/ 3618864 h 4310537"/>
              <a:gd name="connsiteX17" fmla="*/ 1145042 w 2523949"/>
              <a:gd name="connsiteY17" fmla="*/ 4146658 h 4310537"/>
              <a:gd name="connsiteX18" fmla="*/ 1378905 w 2523949"/>
              <a:gd name="connsiteY18" fmla="*/ 4146658 h 4310537"/>
              <a:gd name="connsiteX19" fmla="*/ 2293609 w 2523949"/>
              <a:gd name="connsiteY19" fmla="*/ 3618864 h 4310537"/>
              <a:gd name="connsiteX20" fmla="*/ 2410541 w 2523949"/>
              <a:gd name="connsiteY20" fmla="*/ 3415286 h 4310537"/>
              <a:gd name="connsiteX21" fmla="*/ 2410541 w 2523949"/>
              <a:gd name="connsiteY21" fmla="*/ 3306564 h 4310537"/>
              <a:gd name="connsiteX22" fmla="*/ 2410541 w 2523949"/>
              <a:gd name="connsiteY22" fmla="*/ 3224786 h 4310537"/>
              <a:gd name="connsiteX23" fmla="*/ 2410541 w 2523949"/>
              <a:gd name="connsiteY23" fmla="*/ 3223087 h 4310537"/>
              <a:gd name="connsiteX24" fmla="*/ 2410541 w 2523949"/>
              <a:gd name="connsiteY24" fmla="*/ 3211196 h 4310537"/>
              <a:gd name="connsiteX25" fmla="*/ 2410541 w 2523949"/>
              <a:gd name="connsiteY25" fmla="*/ 3202938 h 4310537"/>
              <a:gd name="connsiteX26" fmla="*/ 2410541 w 2523949"/>
              <a:gd name="connsiteY26" fmla="*/ 3178919 h 4310537"/>
              <a:gd name="connsiteX27" fmla="*/ 2410541 w 2523949"/>
              <a:gd name="connsiteY27" fmla="*/ 3116064 h 4310537"/>
              <a:gd name="connsiteX28" fmla="*/ 2410541 w 2523949"/>
              <a:gd name="connsiteY28" fmla="*/ 3048349 h 4310537"/>
              <a:gd name="connsiteX29" fmla="*/ 2410541 w 2523949"/>
              <a:gd name="connsiteY29" fmla="*/ 3012438 h 4310537"/>
              <a:gd name="connsiteX30" fmla="*/ 2410541 w 2523949"/>
              <a:gd name="connsiteY30" fmla="*/ 2948758 h 4310537"/>
              <a:gd name="connsiteX31" fmla="*/ 2410541 w 2523949"/>
              <a:gd name="connsiteY31" fmla="*/ 2884161 h 4310537"/>
              <a:gd name="connsiteX32" fmla="*/ 2410542 w 2523949"/>
              <a:gd name="connsiteY32" fmla="*/ 2884161 h 4310537"/>
              <a:gd name="connsiteX33" fmla="*/ 2410542 w 2523949"/>
              <a:gd name="connsiteY33" fmla="*/ 2879860 h 4310537"/>
              <a:gd name="connsiteX34" fmla="*/ 2410542 w 2523949"/>
              <a:gd name="connsiteY34" fmla="*/ 2859294 h 4310537"/>
              <a:gd name="connsiteX35" fmla="*/ 2410542 w 2523949"/>
              <a:gd name="connsiteY35" fmla="*/ 2857762 h 4310537"/>
              <a:gd name="connsiteX36" fmla="*/ 2410542 w 2523949"/>
              <a:gd name="connsiteY36" fmla="*/ 2837195 h 4310537"/>
              <a:gd name="connsiteX37" fmla="*/ 2410542 w 2523949"/>
              <a:gd name="connsiteY37" fmla="*/ 2823937 h 4310537"/>
              <a:gd name="connsiteX38" fmla="*/ 2410542 w 2523949"/>
              <a:gd name="connsiteY38" fmla="*/ 2801838 h 4310537"/>
              <a:gd name="connsiteX39" fmla="*/ 2410542 w 2523949"/>
              <a:gd name="connsiteY39" fmla="*/ 2756982 h 4310537"/>
              <a:gd name="connsiteX40" fmla="*/ 2410542 w 2523949"/>
              <a:gd name="connsiteY40" fmla="*/ 2754097 h 4310537"/>
              <a:gd name="connsiteX41" fmla="*/ 2410542 w 2523949"/>
              <a:gd name="connsiteY41" fmla="*/ 2734884 h 4310537"/>
              <a:gd name="connsiteX42" fmla="*/ 2410542 w 2523949"/>
              <a:gd name="connsiteY42" fmla="*/ 2731998 h 4310537"/>
              <a:gd name="connsiteX43" fmla="*/ 2410542 w 2523949"/>
              <a:gd name="connsiteY43" fmla="*/ 2668794 h 4310537"/>
              <a:gd name="connsiteX44" fmla="*/ 2410542 w 2523949"/>
              <a:gd name="connsiteY44" fmla="*/ 2646695 h 4310537"/>
              <a:gd name="connsiteX45" fmla="*/ 2410542 w 2523949"/>
              <a:gd name="connsiteY45" fmla="*/ 2636115 h 4310537"/>
              <a:gd name="connsiteX46" fmla="*/ 2410542 w 2523949"/>
              <a:gd name="connsiteY46" fmla="*/ 2614017 h 4310537"/>
              <a:gd name="connsiteX47" fmla="*/ 2410542 w 2523949"/>
              <a:gd name="connsiteY47" fmla="*/ 2566482 h 4310537"/>
              <a:gd name="connsiteX48" fmla="*/ 2410542 w 2523949"/>
              <a:gd name="connsiteY48" fmla="*/ 2544384 h 4310537"/>
              <a:gd name="connsiteX49" fmla="*/ 2410542 w 2523949"/>
              <a:gd name="connsiteY49" fmla="*/ 2495147 h 4310537"/>
              <a:gd name="connsiteX50" fmla="*/ 2410542 w 2523949"/>
              <a:gd name="connsiteY50" fmla="*/ 2473049 h 4310537"/>
              <a:gd name="connsiteX51" fmla="*/ 2410542 w 2523949"/>
              <a:gd name="connsiteY51" fmla="*/ 2445615 h 4310537"/>
              <a:gd name="connsiteX52" fmla="*/ 2410542 w 2523949"/>
              <a:gd name="connsiteY52" fmla="*/ 2423517 h 4310537"/>
              <a:gd name="connsiteX53" fmla="*/ 2410542 w 2523949"/>
              <a:gd name="connsiteY53" fmla="*/ 2332532 h 4310537"/>
              <a:gd name="connsiteX54" fmla="*/ 2410542 w 2523949"/>
              <a:gd name="connsiteY54" fmla="*/ 2310433 h 4310537"/>
              <a:gd name="connsiteX55" fmla="*/ 2410542 w 2523949"/>
              <a:gd name="connsiteY55" fmla="*/ 2304647 h 4310537"/>
              <a:gd name="connsiteX56" fmla="*/ 2410542 w 2523949"/>
              <a:gd name="connsiteY56" fmla="*/ 2282549 h 4310537"/>
              <a:gd name="connsiteX57" fmla="*/ 2410542 w 2523949"/>
              <a:gd name="connsiteY57" fmla="*/ 2146721 h 4310537"/>
              <a:gd name="connsiteX58" fmla="*/ 2410542 w 2523949"/>
              <a:gd name="connsiteY58" fmla="*/ 2142032 h 4310537"/>
              <a:gd name="connsiteX59" fmla="*/ 2410542 w 2523949"/>
              <a:gd name="connsiteY59" fmla="*/ 2139925 h 4310537"/>
              <a:gd name="connsiteX60" fmla="*/ 2410542 w 2523949"/>
              <a:gd name="connsiteY60" fmla="*/ 2137864 h 4310537"/>
              <a:gd name="connsiteX61" fmla="*/ 2410542 w 2523949"/>
              <a:gd name="connsiteY61" fmla="*/ 2124622 h 4310537"/>
              <a:gd name="connsiteX62" fmla="*/ 2410542 w 2523949"/>
              <a:gd name="connsiteY62" fmla="*/ 2123432 h 4310537"/>
              <a:gd name="connsiteX63" fmla="*/ 2410542 w 2523949"/>
              <a:gd name="connsiteY63" fmla="*/ 2119933 h 4310537"/>
              <a:gd name="connsiteX64" fmla="*/ 2410542 w 2523949"/>
              <a:gd name="connsiteY64" fmla="*/ 2097049 h 4310537"/>
              <a:gd name="connsiteX65" fmla="*/ 2410542 w 2523949"/>
              <a:gd name="connsiteY65" fmla="*/ 1981658 h 4310537"/>
              <a:gd name="connsiteX66" fmla="*/ 2410542 w 2523949"/>
              <a:gd name="connsiteY66" fmla="*/ 1956221 h 4310537"/>
              <a:gd name="connsiteX67" fmla="*/ 2410542 w 2523949"/>
              <a:gd name="connsiteY67" fmla="*/ 1949425 h 4310537"/>
              <a:gd name="connsiteX68" fmla="*/ 2410542 w 2523949"/>
              <a:gd name="connsiteY68" fmla="*/ 1947364 h 4310537"/>
              <a:gd name="connsiteX69" fmla="*/ 2410542 w 2523949"/>
              <a:gd name="connsiteY69" fmla="*/ 1934122 h 4310537"/>
              <a:gd name="connsiteX70" fmla="*/ 2410542 w 2523949"/>
              <a:gd name="connsiteY70" fmla="*/ 1932932 h 4310537"/>
              <a:gd name="connsiteX71" fmla="*/ 2410542 w 2523949"/>
              <a:gd name="connsiteY71" fmla="*/ 1906549 h 4310537"/>
              <a:gd name="connsiteX72" fmla="*/ 2410542 w 2523949"/>
              <a:gd name="connsiteY72" fmla="*/ 1882214 h 4310537"/>
              <a:gd name="connsiteX73" fmla="*/ 2410542 w 2523949"/>
              <a:gd name="connsiteY73" fmla="*/ 1861030 h 4310537"/>
              <a:gd name="connsiteX74" fmla="*/ 2410542 w 2523949"/>
              <a:gd name="connsiteY74" fmla="*/ 1791158 h 4310537"/>
              <a:gd name="connsiteX75" fmla="*/ 2410542 w 2523949"/>
              <a:gd name="connsiteY75" fmla="*/ 1747978 h 4310537"/>
              <a:gd name="connsiteX76" fmla="*/ 2410542 w 2523949"/>
              <a:gd name="connsiteY76" fmla="*/ 1709102 h 4310537"/>
              <a:gd name="connsiteX77" fmla="*/ 1261975 w 2523949"/>
              <a:gd name="connsiteY77" fmla="*/ 135606 h 4310537"/>
              <a:gd name="connsiteX78" fmla="*/ 1145043 w 2523949"/>
              <a:gd name="connsiteY78" fmla="*/ 162467 h 4310537"/>
              <a:gd name="connsiteX79" fmla="*/ 230339 w 2523949"/>
              <a:gd name="connsiteY79" fmla="*/ 690261 h 4310537"/>
              <a:gd name="connsiteX80" fmla="*/ 113408 w 2523949"/>
              <a:gd name="connsiteY80" fmla="*/ 893838 h 4310537"/>
              <a:gd name="connsiteX81" fmla="*/ 113408 w 2523949"/>
              <a:gd name="connsiteY81" fmla="*/ 1082390 h 4310537"/>
              <a:gd name="connsiteX82" fmla="*/ 2410542 w 2523949"/>
              <a:gd name="connsiteY82" fmla="*/ 1082390 h 4310537"/>
              <a:gd name="connsiteX83" fmla="*/ 2410542 w 2523949"/>
              <a:gd name="connsiteY83" fmla="*/ 893838 h 4310537"/>
              <a:gd name="connsiteX84" fmla="*/ 2293610 w 2523949"/>
              <a:gd name="connsiteY84" fmla="*/ 690261 h 4310537"/>
              <a:gd name="connsiteX85" fmla="*/ 1378906 w 2523949"/>
              <a:gd name="connsiteY85" fmla="*/ 162467 h 4310537"/>
              <a:gd name="connsiteX86" fmla="*/ 1261975 w 2523949"/>
              <a:gd name="connsiteY86" fmla="*/ 135606 h 4310537"/>
              <a:gd name="connsiteX87" fmla="*/ 1261975 w 2523949"/>
              <a:gd name="connsiteY87" fmla="*/ 0 h 4310537"/>
              <a:gd name="connsiteX88" fmla="*/ 1390452 w 2523949"/>
              <a:gd name="connsiteY88" fmla="*/ 29513 h 4310537"/>
              <a:gd name="connsiteX89" fmla="*/ 2395472 w 2523949"/>
              <a:gd name="connsiteY89" fmla="*/ 609420 h 4310537"/>
              <a:gd name="connsiteX90" fmla="*/ 2523949 w 2523949"/>
              <a:gd name="connsiteY90" fmla="*/ 833098 h 4310537"/>
              <a:gd name="connsiteX91" fmla="*/ 2523949 w 2523949"/>
              <a:gd name="connsiteY91" fmla="*/ 1974790 h 4310537"/>
              <a:gd name="connsiteX92" fmla="*/ 2523949 w 2523949"/>
              <a:gd name="connsiteY92" fmla="*/ 1976098 h 4310537"/>
              <a:gd name="connsiteX93" fmla="*/ 2523949 w 2523949"/>
              <a:gd name="connsiteY93" fmla="*/ 1990647 h 4310537"/>
              <a:gd name="connsiteX94" fmla="*/ 2523949 w 2523949"/>
              <a:gd name="connsiteY94" fmla="*/ 1992912 h 4310537"/>
              <a:gd name="connsiteX95" fmla="*/ 2523949 w 2523949"/>
              <a:gd name="connsiteY95" fmla="*/ 2000379 h 4310537"/>
              <a:gd name="connsiteX96" fmla="*/ 2523949 w 2523949"/>
              <a:gd name="connsiteY96" fmla="*/ 2180255 h 4310537"/>
              <a:gd name="connsiteX97" fmla="*/ 2523949 w 2523949"/>
              <a:gd name="connsiteY97" fmla="*/ 2204536 h 4310537"/>
              <a:gd name="connsiteX98" fmla="*/ 2523949 w 2523949"/>
              <a:gd name="connsiteY98" fmla="*/ 2358928 h 4310537"/>
              <a:gd name="connsiteX99" fmla="*/ 2523949 w 2523949"/>
              <a:gd name="connsiteY99" fmla="*/ 2383208 h 4310537"/>
              <a:gd name="connsiteX100" fmla="*/ 2523949 w 2523949"/>
              <a:gd name="connsiteY100" fmla="*/ 2513815 h 4310537"/>
              <a:gd name="connsiteX101" fmla="*/ 2523949 w 2523949"/>
              <a:gd name="connsiteY101" fmla="*/ 2538095 h 4310537"/>
              <a:gd name="connsiteX102" fmla="*/ 2523949 w 2523949"/>
              <a:gd name="connsiteY102" fmla="*/ 2646616 h 4310537"/>
              <a:gd name="connsiteX103" fmla="*/ 2523949 w 2523949"/>
              <a:gd name="connsiteY103" fmla="*/ 2670896 h 4310537"/>
              <a:gd name="connsiteX104" fmla="*/ 2523949 w 2523949"/>
              <a:gd name="connsiteY104" fmla="*/ 2759029 h 4310537"/>
              <a:gd name="connsiteX105" fmla="*/ 2523949 w 2523949"/>
              <a:gd name="connsiteY105" fmla="*/ 2783310 h 4310537"/>
              <a:gd name="connsiteX106" fmla="*/ 2523949 w 2523949"/>
              <a:gd name="connsiteY106" fmla="*/ 2852754 h 4310537"/>
              <a:gd name="connsiteX107" fmla="*/ 2523949 w 2523949"/>
              <a:gd name="connsiteY107" fmla="*/ 2877035 h 4310537"/>
              <a:gd name="connsiteX108" fmla="*/ 2523949 w 2523949"/>
              <a:gd name="connsiteY108" fmla="*/ 2929490 h 4310537"/>
              <a:gd name="connsiteX109" fmla="*/ 2523949 w 2523949"/>
              <a:gd name="connsiteY109" fmla="*/ 2953771 h 4310537"/>
              <a:gd name="connsiteX110" fmla="*/ 2523949 w 2523949"/>
              <a:gd name="connsiteY110" fmla="*/ 2990936 h 4310537"/>
              <a:gd name="connsiteX111" fmla="*/ 2523949 w 2523949"/>
              <a:gd name="connsiteY111" fmla="*/ 3015216 h 4310537"/>
              <a:gd name="connsiteX112" fmla="*/ 2523949 w 2523949"/>
              <a:gd name="connsiteY112" fmla="*/ 3074750 h 4310537"/>
              <a:gd name="connsiteX113" fmla="*/ 2523949 w 2523949"/>
              <a:gd name="connsiteY113" fmla="*/ 3099031 h 4310537"/>
              <a:gd name="connsiteX114" fmla="*/ 2523949 w 2523949"/>
              <a:gd name="connsiteY114" fmla="*/ 3117790 h 4310537"/>
              <a:gd name="connsiteX115" fmla="*/ 2523949 w 2523949"/>
              <a:gd name="connsiteY115" fmla="*/ 3135912 h 4310537"/>
              <a:gd name="connsiteX116" fmla="*/ 2523949 w 2523949"/>
              <a:gd name="connsiteY116" fmla="*/ 3142071 h 4310537"/>
              <a:gd name="connsiteX117" fmla="*/ 2523949 w 2523949"/>
              <a:gd name="connsiteY117" fmla="*/ 3143379 h 4310537"/>
              <a:gd name="connsiteX118" fmla="*/ 2523949 w 2523949"/>
              <a:gd name="connsiteY118" fmla="*/ 3157927 h 4310537"/>
              <a:gd name="connsiteX119" fmla="*/ 2523949 w 2523949"/>
              <a:gd name="connsiteY119" fmla="*/ 3160193 h 4310537"/>
              <a:gd name="connsiteX120" fmla="*/ 2523949 w 2523949"/>
              <a:gd name="connsiteY120" fmla="*/ 3347536 h 4310537"/>
              <a:gd name="connsiteX121" fmla="*/ 2523949 w 2523949"/>
              <a:gd name="connsiteY121" fmla="*/ 3402691 h 4310537"/>
              <a:gd name="connsiteX122" fmla="*/ 2523948 w 2523949"/>
              <a:gd name="connsiteY122" fmla="*/ 3402691 h 4310537"/>
              <a:gd name="connsiteX123" fmla="*/ 2523948 w 2523949"/>
              <a:gd name="connsiteY123" fmla="*/ 3411812 h 4310537"/>
              <a:gd name="connsiteX124" fmla="*/ 2523948 w 2523949"/>
              <a:gd name="connsiteY124" fmla="*/ 3475886 h 4310537"/>
              <a:gd name="connsiteX125" fmla="*/ 2395471 w 2523949"/>
              <a:gd name="connsiteY125" fmla="*/ 3699565 h 4310537"/>
              <a:gd name="connsiteX126" fmla="*/ 1390451 w 2523949"/>
              <a:gd name="connsiteY126" fmla="*/ 4279472 h 4310537"/>
              <a:gd name="connsiteX127" fmla="*/ 1133497 w 2523949"/>
              <a:gd name="connsiteY127" fmla="*/ 4279472 h 4310537"/>
              <a:gd name="connsiteX128" fmla="*/ 128477 w 2523949"/>
              <a:gd name="connsiteY128" fmla="*/ 3699565 h 4310537"/>
              <a:gd name="connsiteX129" fmla="*/ 0 w 2523949"/>
              <a:gd name="connsiteY129" fmla="*/ 3475886 h 4310537"/>
              <a:gd name="connsiteX130" fmla="*/ 0 w 2523949"/>
              <a:gd name="connsiteY130" fmla="*/ 2884161 h 4310537"/>
              <a:gd name="connsiteX131" fmla="*/ 1 w 2523949"/>
              <a:gd name="connsiteY131" fmla="*/ 2884161 h 4310537"/>
              <a:gd name="connsiteX132" fmla="*/ 1 w 2523949"/>
              <a:gd name="connsiteY132" fmla="*/ 2000379 h 4310537"/>
              <a:gd name="connsiteX133" fmla="*/ 1 w 2523949"/>
              <a:gd name="connsiteY133" fmla="*/ 1992912 h 4310537"/>
              <a:gd name="connsiteX134" fmla="*/ 1 w 2523949"/>
              <a:gd name="connsiteY134" fmla="*/ 1976098 h 4310537"/>
              <a:gd name="connsiteX135" fmla="*/ 1 w 2523949"/>
              <a:gd name="connsiteY135" fmla="*/ 833098 h 4310537"/>
              <a:gd name="connsiteX136" fmla="*/ 128478 w 2523949"/>
              <a:gd name="connsiteY136" fmla="*/ 609420 h 4310537"/>
              <a:gd name="connsiteX137" fmla="*/ 1133498 w 2523949"/>
              <a:gd name="connsiteY137" fmla="*/ 29513 h 4310537"/>
              <a:gd name="connsiteX138" fmla="*/ 1261975 w 2523949"/>
              <a:gd name="connsiteY138" fmla="*/ 0 h 4310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2523949" h="4310537">
                <a:moveTo>
                  <a:pt x="113408" y="1709102"/>
                </a:moveTo>
                <a:lnTo>
                  <a:pt x="113408" y="1934122"/>
                </a:lnTo>
                <a:lnTo>
                  <a:pt x="113408" y="1949425"/>
                </a:lnTo>
                <a:lnTo>
                  <a:pt x="113408" y="1956221"/>
                </a:lnTo>
                <a:lnTo>
                  <a:pt x="113408" y="2124622"/>
                </a:lnTo>
                <a:lnTo>
                  <a:pt x="113408" y="2139925"/>
                </a:lnTo>
                <a:lnTo>
                  <a:pt x="113408" y="2146721"/>
                </a:lnTo>
                <a:lnTo>
                  <a:pt x="113408" y="2989710"/>
                </a:lnTo>
                <a:lnTo>
                  <a:pt x="113408" y="2996506"/>
                </a:lnTo>
                <a:lnTo>
                  <a:pt x="113408" y="3011809"/>
                </a:lnTo>
                <a:lnTo>
                  <a:pt x="113408" y="3180210"/>
                </a:lnTo>
                <a:lnTo>
                  <a:pt x="113408" y="3187006"/>
                </a:lnTo>
                <a:lnTo>
                  <a:pt x="113408" y="3202309"/>
                </a:lnTo>
                <a:lnTo>
                  <a:pt x="113408" y="3402691"/>
                </a:lnTo>
                <a:lnTo>
                  <a:pt x="113407" y="3402691"/>
                </a:lnTo>
                <a:lnTo>
                  <a:pt x="113407" y="3415286"/>
                </a:lnTo>
                <a:cubicBezTo>
                  <a:pt x="113407" y="3490685"/>
                  <a:pt x="166215" y="3581164"/>
                  <a:pt x="230338" y="3618864"/>
                </a:cubicBezTo>
                <a:cubicBezTo>
                  <a:pt x="230338" y="3618864"/>
                  <a:pt x="230338" y="3618864"/>
                  <a:pt x="1145042" y="4146658"/>
                </a:cubicBezTo>
                <a:cubicBezTo>
                  <a:pt x="1209166" y="4184357"/>
                  <a:pt x="1314782" y="4184357"/>
                  <a:pt x="1378905" y="4146658"/>
                </a:cubicBezTo>
                <a:cubicBezTo>
                  <a:pt x="1378905" y="4146658"/>
                  <a:pt x="1378905" y="4146658"/>
                  <a:pt x="2293609" y="3618864"/>
                </a:cubicBezTo>
                <a:cubicBezTo>
                  <a:pt x="2357733" y="3581164"/>
                  <a:pt x="2410541" y="3490685"/>
                  <a:pt x="2410541" y="3415286"/>
                </a:cubicBezTo>
                <a:cubicBezTo>
                  <a:pt x="2410541" y="3415286"/>
                  <a:pt x="2410541" y="3415286"/>
                  <a:pt x="2410541" y="3306564"/>
                </a:cubicBezTo>
                <a:lnTo>
                  <a:pt x="2410541" y="3224786"/>
                </a:lnTo>
                <a:lnTo>
                  <a:pt x="2410541" y="3223087"/>
                </a:lnTo>
                <a:lnTo>
                  <a:pt x="2410541" y="3211196"/>
                </a:lnTo>
                <a:lnTo>
                  <a:pt x="2410541" y="3202938"/>
                </a:lnTo>
                <a:lnTo>
                  <a:pt x="2410541" y="3178919"/>
                </a:lnTo>
                <a:lnTo>
                  <a:pt x="2410541" y="3116064"/>
                </a:lnTo>
                <a:lnTo>
                  <a:pt x="2410541" y="3048349"/>
                </a:lnTo>
                <a:lnTo>
                  <a:pt x="2410541" y="3012438"/>
                </a:lnTo>
                <a:lnTo>
                  <a:pt x="2410541" y="2948758"/>
                </a:lnTo>
                <a:lnTo>
                  <a:pt x="2410541" y="2884161"/>
                </a:lnTo>
                <a:lnTo>
                  <a:pt x="2410542" y="2884161"/>
                </a:lnTo>
                <a:lnTo>
                  <a:pt x="2410542" y="2879860"/>
                </a:lnTo>
                <a:lnTo>
                  <a:pt x="2410542" y="2859294"/>
                </a:lnTo>
                <a:lnTo>
                  <a:pt x="2410542" y="2857762"/>
                </a:lnTo>
                <a:lnTo>
                  <a:pt x="2410542" y="2837195"/>
                </a:lnTo>
                <a:lnTo>
                  <a:pt x="2410542" y="2823937"/>
                </a:lnTo>
                <a:lnTo>
                  <a:pt x="2410542" y="2801838"/>
                </a:lnTo>
                <a:lnTo>
                  <a:pt x="2410542" y="2756982"/>
                </a:lnTo>
                <a:lnTo>
                  <a:pt x="2410542" y="2754097"/>
                </a:lnTo>
                <a:lnTo>
                  <a:pt x="2410542" y="2734884"/>
                </a:lnTo>
                <a:lnTo>
                  <a:pt x="2410542" y="2731998"/>
                </a:lnTo>
                <a:lnTo>
                  <a:pt x="2410542" y="2668794"/>
                </a:lnTo>
                <a:lnTo>
                  <a:pt x="2410542" y="2646695"/>
                </a:lnTo>
                <a:lnTo>
                  <a:pt x="2410542" y="2636115"/>
                </a:lnTo>
                <a:lnTo>
                  <a:pt x="2410542" y="2614017"/>
                </a:lnTo>
                <a:lnTo>
                  <a:pt x="2410542" y="2566482"/>
                </a:lnTo>
                <a:lnTo>
                  <a:pt x="2410542" y="2544384"/>
                </a:lnTo>
                <a:lnTo>
                  <a:pt x="2410542" y="2495147"/>
                </a:lnTo>
                <a:lnTo>
                  <a:pt x="2410542" y="2473049"/>
                </a:lnTo>
                <a:lnTo>
                  <a:pt x="2410542" y="2445615"/>
                </a:lnTo>
                <a:lnTo>
                  <a:pt x="2410542" y="2423517"/>
                </a:lnTo>
                <a:lnTo>
                  <a:pt x="2410542" y="2332532"/>
                </a:lnTo>
                <a:lnTo>
                  <a:pt x="2410542" y="2310433"/>
                </a:lnTo>
                <a:lnTo>
                  <a:pt x="2410542" y="2304647"/>
                </a:lnTo>
                <a:lnTo>
                  <a:pt x="2410542" y="2282549"/>
                </a:lnTo>
                <a:lnTo>
                  <a:pt x="2410542" y="2146721"/>
                </a:lnTo>
                <a:lnTo>
                  <a:pt x="2410542" y="2142032"/>
                </a:lnTo>
                <a:lnTo>
                  <a:pt x="2410542" y="2139925"/>
                </a:lnTo>
                <a:lnTo>
                  <a:pt x="2410542" y="2137864"/>
                </a:lnTo>
                <a:lnTo>
                  <a:pt x="2410542" y="2124622"/>
                </a:lnTo>
                <a:lnTo>
                  <a:pt x="2410542" y="2123432"/>
                </a:lnTo>
                <a:lnTo>
                  <a:pt x="2410542" y="2119933"/>
                </a:lnTo>
                <a:lnTo>
                  <a:pt x="2410542" y="2097049"/>
                </a:lnTo>
                <a:cubicBezTo>
                  <a:pt x="2410542" y="2073661"/>
                  <a:pt x="2410542" y="2037517"/>
                  <a:pt x="2410542" y="1981658"/>
                </a:cubicBezTo>
                <a:lnTo>
                  <a:pt x="2410542" y="1956221"/>
                </a:lnTo>
                <a:lnTo>
                  <a:pt x="2410542" y="1949425"/>
                </a:lnTo>
                <a:lnTo>
                  <a:pt x="2410542" y="1947364"/>
                </a:lnTo>
                <a:lnTo>
                  <a:pt x="2410542" y="1934122"/>
                </a:lnTo>
                <a:lnTo>
                  <a:pt x="2410542" y="1932932"/>
                </a:lnTo>
                <a:lnTo>
                  <a:pt x="2410542" y="1906549"/>
                </a:lnTo>
                <a:lnTo>
                  <a:pt x="2410542" y="1882214"/>
                </a:lnTo>
                <a:lnTo>
                  <a:pt x="2410542" y="1861030"/>
                </a:lnTo>
                <a:lnTo>
                  <a:pt x="2410542" y="1791158"/>
                </a:lnTo>
                <a:lnTo>
                  <a:pt x="2410542" y="1747978"/>
                </a:lnTo>
                <a:lnTo>
                  <a:pt x="2410542" y="1709102"/>
                </a:lnTo>
                <a:close/>
                <a:moveTo>
                  <a:pt x="1261975" y="135606"/>
                </a:moveTo>
                <a:cubicBezTo>
                  <a:pt x="1219540" y="135606"/>
                  <a:pt x="1177106" y="144559"/>
                  <a:pt x="1145043" y="162467"/>
                </a:cubicBezTo>
                <a:cubicBezTo>
                  <a:pt x="1145043" y="162467"/>
                  <a:pt x="1145043" y="162467"/>
                  <a:pt x="230339" y="690261"/>
                </a:cubicBezTo>
                <a:cubicBezTo>
                  <a:pt x="166216" y="727960"/>
                  <a:pt x="113408" y="820324"/>
                  <a:pt x="113408" y="893838"/>
                </a:cubicBezTo>
                <a:lnTo>
                  <a:pt x="113408" y="1082390"/>
                </a:lnTo>
                <a:lnTo>
                  <a:pt x="2410542" y="1082390"/>
                </a:lnTo>
                <a:lnTo>
                  <a:pt x="2410542" y="893838"/>
                </a:lnTo>
                <a:cubicBezTo>
                  <a:pt x="2410542" y="820324"/>
                  <a:pt x="2357734" y="727960"/>
                  <a:pt x="2293610" y="690261"/>
                </a:cubicBezTo>
                <a:cubicBezTo>
                  <a:pt x="2293610" y="690261"/>
                  <a:pt x="2293610" y="690261"/>
                  <a:pt x="1378906" y="162467"/>
                </a:cubicBezTo>
                <a:cubicBezTo>
                  <a:pt x="1346844" y="144559"/>
                  <a:pt x="1304410" y="135606"/>
                  <a:pt x="1261975" y="135606"/>
                </a:cubicBezTo>
                <a:close/>
                <a:moveTo>
                  <a:pt x="1261975" y="0"/>
                </a:moveTo>
                <a:cubicBezTo>
                  <a:pt x="1308600" y="0"/>
                  <a:pt x="1355224" y="9837"/>
                  <a:pt x="1390452" y="29513"/>
                </a:cubicBezTo>
                <a:cubicBezTo>
                  <a:pt x="2395472" y="609420"/>
                  <a:pt x="2395472" y="609420"/>
                  <a:pt x="2395472" y="609420"/>
                </a:cubicBezTo>
                <a:cubicBezTo>
                  <a:pt x="2465927" y="650842"/>
                  <a:pt x="2523949" y="752325"/>
                  <a:pt x="2523949" y="833098"/>
                </a:cubicBezTo>
                <a:cubicBezTo>
                  <a:pt x="2523949" y="1702959"/>
                  <a:pt x="2523949" y="1920424"/>
                  <a:pt x="2523949" y="1974790"/>
                </a:cubicBezTo>
                <a:lnTo>
                  <a:pt x="2523949" y="1976098"/>
                </a:lnTo>
                <a:lnTo>
                  <a:pt x="2523949" y="1990647"/>
                </a:lnTo>
                <a:lnTo>
                  <a:pt x="2523949" y="1992912"/>
                </a:lnTo>
                <a:lnTo>
                  <a:pt x="2523949" y="2000379"/>
                </a:lnTo>
                <a:lnTo>
                  <a:pt x="2523949" y="2180255"/>
                </a:lnTo>
                <a:lnTo>
                  <a:pt x="2523949" y="2204536"/>
                </a:lnTo>
                <a:lnTo>
                  <a:pt x="2523949" y="2358928"/>
                </a:lnTo>
                <a:lnTo>
                  <a:pt x="2523949" y="2383208"/>
                </a:lnTo>
                <a:lnTo>
                  <a:pt x="2523949" y="2513815"/>
                </a:lnTo>
                <a:lnTo>
                  <a:pt x="2523949" y="2538095"/>
                </a:lnTo>
                <a:lnTo>
                  <a:pt x="2523949" y="2646616"/>
                </a:lnTo>
                <a:lnTo>
                  <a:pt x="2523949" y="2670896"/>
                </a:lnTo>
                <a:lnTo>
                  <a:pt x="2523949" y="2759029"/>
                </a:lnTo>
                <a:lnTo>
                  <a:pt x="2523949" y="2783310"/>
                </a:lnTo>
                <a:lnTo>
                  <a:pt x="2523949" y="2852754"/>
                </a:lnTo>
                <a:lnTo>
                  <a:pt x="2523949" y="2877035"/>
                </a:lnTo>
                <a:lnTo>
                  <a:pt x="2523949" y="2929490"/>
                </a:lnTo>
                <a:lnTo>
                  <a:pt x="2523949" y="2953771"/>
                </a:lnTo>
                <a:lnTo>
                  <a:pt x="2523949" y="2990936"/>
                </a:lnTo>
                <a:lnTo>
                  <a:pt x="2523949" y="3015216"/>
                </a:lnTo>
                <a:lnTo>
                  <a:pt x="2523949" y="3074750"/>
                </a:lnTo>
                <a:lnTo>
                  <a:pt x="2523949" y="3099031"/>
                </a:lnTo>
                <a:lnTo>
                  <a:pt x="2523949" y="3117790"/>
                </a:lnTo>
                <a:cubicBezTo>
                  <a:pt x="2523949" y="3135912"/>
                  <a:pt x="2523949" y="3135912"/>
                  <a:pt x="2523949" y="3135912"/>
                </a:cubicBezTo>
                <a:lnTo>
                  <a:pt x="2523949" y="3142071"/>
                </a:lnTo>
                <a:lnTo>
                  <a:pt x="2523949" y="3143379"/>
                </a:lnTo>
                <a:lnTo>
                  <a:pt x="2523949" y="3157927"/>
                </a:lnTo>
                <a:lnTo>
                  <a:pt x="2523949" y="3160193"/>
                </a:lnTo>
                <a:lnTo>
                  <a:pt x="2523949" y="3347536"/>
                </a:lnTo>
                <a:lnTo>
                  <a:pt x="2523949" y="3402691"/>
                </a:lnTo>
                <a:lnTo>
                  <a:pt x="2523948" y="3402691"/>
                </a:lnTo>
                <a:lnTo>
                  <a:pt x="2523948" y="3411812"/>
                </a:lnTo>
                <a:cubicBezTo>
                  <a:pt x="2523948" y="3475886"/>
                  <a:pt x="2523948" y="3475886"/>
                  <a:pt x="2523948" y="3475886"/>
                </a:cubicBezTo>
                <a:cubicBezTo>
                  <a:pt x="2523948" y="3558730"/>
                  <a:pt x="2465926" y="3658142"/>
                  <a:pt x="2395471" y="3699565"/>
                </a:cubicBezTo>
                <a:cubicBezTo>
                  <a:pt x="1390451" y="4279472"/>
                  <a:pt x="1390451" y="4279472"/>
                  <a:pt x="1390451" y="4279472"/>
                </a:cubicBezTo>
                <a:cubicBezTo>
                  <a:pt x="1319996" y="4320893"/>
                  <a:pt x="1203952" y="4320893"/>
                  <a:pt x="1133497" y="4279472"/>
                </a:cubicBezTo>
                <a:cubicBezTo>
                  <a:pt x="128477" y="3699565"/>
                  <a:pt x="128477" y="3699565"/>
                  <a:pt x="128477" y="3699565"/>
                </a:cubicBezTo>
                <a:cubicBezTo>
                  <a:pt x="58022" y="3658142"/>
                  <a:pt x="0" y="3558730"/>
                  <a:pt x="0" y="3475886"/>
                </a:cubicBezTo>
                <a:lnTo>
                  <a:pt x="0" y="2884161"/>
                </a:lnTo>
                <a:lnTo>
                  <a:pt x="1" y="2884161"/>
                </a:lnTo>
                <a:lnTo>
                  <a:pt x="1" y="2000379"/>
                </a:lnTo>
                <a:lnTo>
                  <a:pt x="1" y="1992912"/>
                </a:lnTo>
                <a:lnTo>
                  <a:pt x="1" y="1976098"/>
                </a:lnTo>
                <a:lnTo>
                  <a:pt x="1" y="833098"/>
                </a:lnTo>
                <a:cubicBezTo>
                  <a:pt x="1" y="752325"/>
                  <a:pt x="58023" y="650842"/>
                  <a:pt x="128478" y="609420"/>
                </a:cubicBezTo>
                <a:cubicBezTo>
                  <a:pt x="1133498" y="29513"/>
                  <a:pt x="1133498" y="29513"/>
                  <a:pt x="1133498" y="29513"/>
                </a:cubicBezTo>
                <a:cubicBezTo>
                  <a:pt x="1168726" y="9837"/>
                  <a:pt x="1215350" y="0"/>
                  <a:pt x="1261975" y="0"/>
                </a:cubicBezTo>
                <a:close/>
              </a:path>
            </a:pathLst>
          </a:custGeom>
          <a:solidFill>
            <a:srgbClr val="7489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4" name="TextBox 20"/>
          <p:cNvSpPr txBox="1"/>
          <p:nvPr/>
        </p:nvSpPr>
        <p:spPr>
          <a:xfrm>
            <a:off x="7090037" y="2928382"/>
            <a:ext cx="541815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zh-CN" sz="4000" spc="400" dirty="0" smtClean="0">
                <a:solidFill>
                  <a:srgbClr val="74891A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03</a:t>
            </a:r>
            <a:endParaRPr lang="zh-CN" altLang="en-US" sz="4000" spc="400" dirty="0">
              <a:solidFill>
                <a:srgbClr val="74891A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7" name="任意多边形 16"/>
          <p:cNvSpPr/>
          <p:nvPr/>
        </p:nvSpPr>
        <p:spPr>
          <a:xfrm>
            <a:off x="3692817" y="2601376"/>
            <a:ext cx="2261567" cy="3862427"/>
          </a:xfrm>
          <a:custGeom>
            <a:avLst/>
            <a:gdLst>
              <a:gd name="connsiteX0" fmla="*/ 113408 w 2523949"/>
              <a:gd name="connsiteY0" fmla="*/ 1709102 h 4310537"/>
              <a:gd name="connsiteX1" fmla="*/ 113408 w 2523949"/>
              <a:gd name="connsiteY1" fmla="*/ 1934122 h 4310537"/>
              <a:gd name="connsiteX2" fmla="*/ 113408 w 2523949"/>
              <a:gd name="connsiteY2" fmla="*/ 1949425 h 4310537"/>
              <a:gd name="connsiteX3" fmla="*/ 113408 w 2523949"/>
              <a:gd name="connsiteY3" fmla="*/ 1956221 h 4310537"/>
              <a:gd name="connsiteX4" fmla="*/ 113408 w 2523949"/>
              <a:gd name="connsiteY4" fmla="*/ 2124622 h 4310537"/>
              <a:gd name="connsiteX5" fmla="*/ 113408 w 2523949"/>
              <a:gd name="connsiteY5" fmla="*/ 2139925 h 4310537"/>
              <a:gd name="connsiteX6" fmla="*/ 113408 w 2523949"/>
              <a:gd name="connsiteY6" fmla="*/ 2146721 h 4310537"/>
              <a:gd name="connsiteX7" fmla="*/ 113408 w 2523949"/>
              <a:gd name="connsiteY7" fmla="*/ 2989710 h 4310537"/>
              <a:gd name="connsiteX8" fmla="*/ 113408 w 2523949"/>
              <a:gd name="connsiteY8" fmla="*/ 2996506 h 4310537"/>
              <a:gd name="connsiteX9" fmla="*/ 113408 w 2523949"/>
              <a:gd name="connsiteY9" fmla="*/ 3011809 h 4310537"/>
              <a:gd name="connsiteX10" fmla="*/ 113408 w 2523949"/>
              <a:gd name="connsiteY10" fmla="*/ 3180210 h 4310537"/>
              <a:gd name="connsiteX11" fmla="*/ 113408 w 2523949"/>
              <a:gd name="connsiteY11" fmla="*/ 3187006 h 4310537"/>
              <a:gd name="connsiteX12" fmla="*/ 113408 w 2523949"/>
              <a:gd name="connsiteY12" fmla="*/ 3202309 h 4310537"/>
              <a:gd name="connsiteX13" fmla="*/ 113408 w 2523949"/>
              <a:gd name="connsiteY13" fmla="*/ 3402691 h 4310537"/>
              <a:gd name="connsiteX14" fmla="*/ 113407 w 2523949"/>
              <a:gd name="connsiteY14" fmla="*/ 3402691 h 4310537"/>
              <a:gd name="connsiteX15" fmla="*/ 113407 w 2523949"/>
              <a:gd name="connsiteY15" fmla="*/ 3415286 h 4310537"/>
              <a:gd name="connsiteX16" fmla="*/ 230338 w 2523949"/>
              <a:gd name="connsiteY16" fmla="*/ 3618864 h 4310537"/>
              <a:gd name="connsiteX17" fmla="*/ 1145042 w 2523949"/>
              <a:gd name="connsiteY17" fmla="*/ 4146658 h 4310537"/>
              <a:gd name="connsiteX18" fmla="*/ 1378905 w 2523949"/>
              <a:gd name="connsiteY18" fmla="*/ 4146658 h 4310537"/>
              <a:gd name="connsiteX19" fmla="*/ 2293609 w 2523949"/>
              <a:gd name="connsiteY19" fmla="*/ 3618864 h 4310537"/>
              <a:gd name="connsiteX20" fmla="*/ 2410541 w 2523949"/>
              <a:gd name="connsiteY20" fmla="*/ 3415286 h 4310537"/>
              <a:gd name="connsiteX21" fmla="*/ 2410541 w 2523949"/>
              <a:gd name="connsiteY21" fmla="*/ 3306564 h 4310537"/>
              <a:gd name="connsiteX22" fmla="*/ 2410541 w 2523949"/>
              <a:gd name="connsiteY22" fmla="*/ 3224786 h 4310537"/>
              <a:gd name="connsiteX23" fmla="*/ 2410541 w 2523949"/>
              <a:gd name="connsiteY23" fmla="*/ 3223087 h 4310537"/>
              <a:gd name="connsiteX24" fmla="*/ 2410541 w 2523949"/>
              <a:gd name="connsiteY24" fmla="*/ 3211196 h 4310537"/>
              <a:gd name="connsiteX25" fmla="*/ 2410541 w 2523949"/>
              <a:gd name="connsiteY25" fmla="*/ 3202938 h 4310537"/>
              <a:gd name="connsiteX26" fmla="*/ 2410541 w 2523949"/>
              <a:gd name="connsiteY26" fmla="*/ 3178919 h 4310537"/>
              <a:gd name="connsiteX27" fmla="*/ 2410541 w 2523949"/>
              <a:gd name="connsiteY27" fmla="*/ 3116064 h 4310537"/>
              <a:gd name="connsiteX28" fmla="*/ 2410541 w 2523949"/>
              <a:gd name="connsiteY28" fmla="*/ 3048349 h 4310537"/>
              <a:gd name="connsiteX29" fmla="*/ 2410541 w 2523949"/>
              <a:gd name="connsiteY29" fmla="*/ 3012438 h 4310537"/>
              <a:gd name="connsiteX30" fmla="*/ 2410541 w 2523949"/>
              <a:gd name="connsiteY30" fmla="*/ 2948758 h 4310537"/>
              <a:gd name="connsiteX31" fmla="*/ 2410541 w 2523949"/>
              <a:gd name="connsiteY31" fmla="*/ 2884161 h 4310537"/>
              <a:gd name="connsiteX32" fmla="*/ 2410542 w 2523949"/>
              <a:gd name="connsiteY32" fmla="*/ 2884161 h 4310537"/>
              <a:gd name="connsiteX33" fmla="*/ 2410542 w 2523949"/>
              <a:gd name="connsiteY33" fmla="*/ 2879860 h 4310537"/>
              <a:gd name="connsiteX34" fmla="*/ 2410542 w 2523949"/>
              <a:gd name="connsiteY34" fmla="*/ 2859294 h 4310537"/>
              <a:gd name="connsiteX35" fmla="*/ 2410542 w 2523949"/>
              <a:gd name="connsiteY35" fmla="*/ 2857762 h 4310537"/>
              <a:gd name="connsiteX36" fmla="*/ 2410542 w 2523949"/>
              <a:gd name="connsiteY36" fmla="*/ 2837195 h 4310537"/>
              <a:gd name="connsiteX37" fmla="*/ 2410542 w 2523949"/>
              <a:gd name="connsiteY37" fmla="*/ 2823937 h 4310537"/>
              <a:gd name="connsiteX38" fmla="*/ 2410542 w 2523949"/>
              <a:gd name="connsiteY38" fmla="*/ 2801838 h 4310537"/>
              <a:gd name="connsiteX39" fmla="*/ 2410542 w 2523949"/>
              <a:gd name="connsiteY39" fmla="*/ 2756982 h 4310537"/>
              <a:gd name="connsiteX40" fmla="*/ 2410542 w 2523949"/>
              <a:gd name="connsiteY40" fmla="*/ 2754097 h 4310537"/>
              <a:gd name="connsiteX41" fmla="*/ 2410542 w 2523949"/>
              <a:gd name="connsiteY41" fmla="*/ 2734884 h 4310537"/>
              <a:gd name="connsiteX42" fmla="*/ 2410542 w 2523949"/>
              <a:gd name="connsiteY42" fmla="*/ 2731998 h 4310537"/>
              <a:gd name="connsiteX43" fmla="*/ 2410542 w 2523949"/>
              <a:gd name="connsiteY43" fmla="*/ 2668794 h 4310537"/>
              <a:gd name="connsiteX44" fmla="*/ 2410542 w 2523949"/>
              <a:gd name="connsiteY44" fmla="*/ 2646695 h 4310537"/>
              <a:gd name="connsiteX45" fmla="*/ 2410542 w 2523949"/>
              <a:gd name="connsiteY45" fmla="*/ 2636115 h 4310537"/>
              <a:gd name="connsiteX46" fmla="*/ 2410542 w 2523949"/>
              <a:gd name="connsiteY46" fmla="*/ 2614017 h 4310537"/>
              <a:gd name="connsiteX47" fmla="*/ 2410542 w 2523949"/>
              <a:gd name="connsiteY47" fmla="*/ 2566482 h 4310537"/>
              <a:gd name="connsiteX48" fmla="*/ 2410542 w 2523949"/>
              <a:gd name="connsiteY48" fmla="*/ 2544384 h 4310537"/>
              <a:gd name="connsiteX49" fmla="*/ 2410542 w 2523949"/>
              <a:gd name="connsiteY49" fmla="*/ 2495147 h 4310537"/>
              <a:gd name="connsiteX50" fmla="*/ 2410542 w 2523949"/>
              <a:gd name="connsiteY50" fmla="*/ 2473049 h 4310537"/>
              <a:gd name="connsiteX51" fmla="*/ 2410542 w 2523949"/>
              <a:gd name="connsiteY51" fmla="*/ 2445615 h 4310537"/>
              <a:gd name="connsiteX52" fmla="*/ 2410542 w 2523949"/>
              <a:gd name="connsiteY52" fmla="*/ 2423517 h 4310537"/>
              <a:gd name="connsiteX53" fmla="*/ 2410542 w 2523949"/>
              <a:gd name="connsiteY53" fmla="*/ 2332532 h 4310537"/>
              <a:gd name="connsiteX54" fmla="*/ 2410542 w 2523949"/>
              <a:gd name="connsiteY54" fmla="*/ 2310433 h 4310537"/>
              <a:gd name="connsiteX55" fmla="*/ 2410542 w 2523949"/>
              <a:gd name="connsiteY55" fmla="*/ 2304647 h 4310537"/>
              <a:gd name="connsiteX56" fmla="*/ 2410542 w 2523949"/>
              <a:gd name="connsiteY56" fmla="*/ 2282549 h 4310537"/>
              <a:gd name="connsiteX57" fmla="*/ 2410542 w 2523949"/>
              <a:gd name="connsiteY57" fmla="*/ 2146721 h 4310537"/>
              <a:gd name="connsiteX58" fmla="*/ 2410542 w 2523949"/>
              <a:gd name="connsiteY58" fmla="*/ 2142032 h 4310537"/>
              <a:gd name="connsiteX59" fmla="*/ 2410542 w 2523949"/>
              <a:gd name="connsiteY59" fmla="*/ 2139925 h 4310537"/>
              <a:gd name="connsiteX60" fmla="*/ 2410542 w 2523949"/>
              <a:gd name="connsiteY60" fmla="*/ 2137864 h 4310537"/>
              <a:gd name="connsiteX61" fmla="*/ 2410542 w 2523949"/>
              <a:gd name="connsiteY61" fmla="*/ 2124622 h 4310537"/>
              <a:gd name="connsiteX62" fmla="*/ 2410542 w 2523949"/>
              <a:gd name="connsiteY62" fmla="*/ 2123432 h 4310537"/>
              <a:gd name="connsiteX63" fmla="*/ 2410542 w 2523949"/>
              <a:gd name="connsiteY63" fmla="*/ 2119933 h 4310537"/>
              <a:gd name="connsiteX64" fmla="*/ 2410542 w 2523949"/>
              <a:gd name="connsiteY64" fmla="*/ 2097049 h 4310537"/>
              <a:gd name="connsiteX65" fmla="*/ 2410542 w 2523949"/>
              <a:gd name="connsiteY65" fmla="*/ 1981658 h 4310537"/>
              <a:gd name="connsiteX66" fmla="*/ 2410542 w 2523949"/>
              <a:gd name="connsiteY66" fmla="*/ 1956221 h 4310537"/>
              <a:gd name="connsiteX67" fmla="*/ 2410542 w 2523949"/>
              <a:gd name="connsiteY67" fmla="*/ 1949425 h 4310537"/>
              <a:gd name="connsiteX68" fmla="*/ 2410542 w 2523949"/>
              <a:gd name="connsiteY68" fmla="*/ 1947364 h 4310537"/>
              <a:gd name="connsiteX69" fmla="*/ 2410542 w 2523949"/>
              <a:gd name="connsiteY69" fmla="*/ 1934122 h 4310537"/>
              <a:gd name="connsiteX70" fmla="*/ 2410542 w 2523949"/>
              <a:gd name="connsiteY70" fmla="*/ 1932932 h 4310537"/>
              <a:gd name="connsiteX71" fmla="*/ 2410542 w 2523949"/>
              <a:gd name="connsiteY71" fmla="*/ 1906549 h 4310537"/>
              <a:gd name="connsiteX72" fmla="*/ 2410542 w 2523949"/>
              <a:gd name="connsiteY72" fmla="*/ 1882214 h 4310537"/>
              <a:gd name="connsiteX73" fmla="*/ 2410542 w 2523949"/>
              <a:gd name="connsiteY73" fmla="*/ 1861030 h 4310537"/>
              <a:gd name="connsiteX74" fmla="*/ 2410542 w 2523949"/>
              <a:gd name="connsiteY74" fmla="*/ 1791158 h 4310537"/>
              <a:gd name="connsiteX75" fmla="*/ 2410542 w 2523949"/>
              <a:gd name="connsiteY75" fmla="*/ 1747978 h 4310537"/>
              <a:gd name="connsiteX76" fmla="*/ 2410542 w 2523949"/>
              <a:gd name="connsiteY76" fmla="*/ 1709102 h 4310537"/>
              <a:gd name="connsiteX77" fmla="*/ 1261975 w 2523949"/>
              <a:gd name="connsiteY77" fmla="*/ 135606 h 4310537"/>
              <a:gd name="connsiteX78" fmla="*/ 1145043 w 2523949"/>
              <a:gd name="connsiteY78" fmla="*/ 162467 h 4310537"/>
              <a:gd name="connsiteX79" fmla="*/ 230339 w 2523949"/>
              <a:gd name="connsiteY79" fmla="*/ 690261 h 4310537"/>
              <a:gd name="connsiteX80" fmla="*/ 113408 w 2523949"/>
              <a:gd name="connsiteY80" fmla="*/ 893838 h 4310537"/>
              <a:gd name="connsiteX81" fmla="*/ 113408 w 2523949"/>
              <a:gd name="connsiteY81" fmla="*/ 1082390 h 4310537"/>
              <a:gd name="connsiteX82" fmla="*/ 2410542 w 2523949"/>
              <a:gd name="connsiteY82" fmla="*/ 1082390 h 4310537"/>
              <a:gd name="connsiteX83" fmla="*/ 2410542 w 2523949"/>
              <a:gd name="connsiteY83" fmla="*/ 893838 h 4310537"/>
              <a:gd name="connsiteX84" fmla="*/ 2293610 w 2523949"/>
              <a:gd name="connsiteY84" fmla="*/ 690261 h 4310537"/>
              <a:gd name="connsiteX85" fmla="*/ 1378906 w 2523949"/>
              <a:gd name="connsiteY85" fmla="*/ 162467 h 4310537"/>
              <a:gd name="connsiteX86" fmla="*/ 1261975 w 2523949"/>
              <a:gd name="connsiteY86" fmla="*/ 135606 h 4310537"/>
              <a:gd name="connsiteX87" fmla="*/ 1261975 w 2523949"/>
              <a:gd name="connsiteY87" fmla="*/ 0 h 4310537"/>
              <a:gd name="connsiteX88" fmla="*/ 1390452 w 2523949"/>
              <a:gd name="connsiteY88" fmla="*/ 29513 h 4310537"/>
              <a:gd name="connsiteX89" fmla="*/ 2395472 w 2523949"/>
              <a:gd name="connsiteY89" fmla="*/ 609420 h 4310537"/>
              <a:gd name="connsiteX90" fmla="*/ 2523949 w 2523949"/>
              <a:gd name="connsiteY90" fmla="*/ 833098 h 4310537"/>
              <a:gd name="connsiteX91" fmla="*/ 2523949 w 2523949"/>
              <a:gd name="connsiteY91" fmla="*/ 1974790 h 4310537"/>
              <a:gd name="connsiteX92" fmla="*/ 2523949 w 2523949"/>
              <a:gd name="connsiteY92" fmla="*/ 1976098 h 4310537"/>
              <a:gd name="connsiteX93" fmla="*/ 2523949 w 2523949"/>
              <a:gd name="connsiteY93" fmla="*/ 1990647 h 4310537"/>
              <a:gd name="connsiteX94" fmla="*/ 2523949 w 2523949"/>
              <a:gd name="connsiteY94" fmla="*/ 1992912 h 4310537"/>
              <a:gd name="connsiteX95" fmla="*/ 2523949 w 2523949"/>
              <a:gd name="connsiteY95" fmla="*/ 2000379 h 4310537"/>
              <a:gd name="connsiteX96" fmla="*/ 2523949 w 2523949"/>
              <a:gd name="connsiteY96" fmla="*/ 2180255 h 4310537"/>
              <a:gd name="connsiteX97" fmla="*/ 2523949 w 2523949"/>
              <a:gd name="connsiteY97" fmla="*/ 2204536 h 4310537"/>
              <a:gd name="connsiteX98" fmla="*/ 2523949 w 2523949"/>
              <a:gd name="connsiteY98" fmla="*/ 2358928 h 4310537"/>
              <a:gd name="connsiteX99" fmla="*/ 2523949 w 2523949"/>
              <a:gd name="connsiteY99" fmla="*/ 2383208 h 4310537"/>
              <a:gd name="connsiteX100" fmla="*/ 2523949 w 2523949"/>
              <a:gd name="connsiteY100" fmla="*/ 2513815 h 4310537"/>
              <a:gd name="connsiteX101" fmla="*/ 2523949 w 2523949"/>
              <a:gd name="connsiteY101" fmla="*/ 2538095 h 4310537"/>
              <a:gd name="connsiteX102" fmla="*/ 2523949 w 2523949"/>
              <a:gd name="connsiteY102" fmla="*/ 2646616 h 4310537"/>
              <a:gd name="connsiteX103" fmla="*/ 2523949 w 2523949"/>
              <a:gd name="connsiteY103" fmla="*/ 2670896 h 4310537"/>
              <a:gd name="connsiteX104" fmla="*/ 2523949 w 2523949"/>
              <a:gd name="connsiteY104" fmla="*/ 2759029 h 4310537"/>
              <a:gd name="connsiteX105" fmla="*/ 2523949 w 2523949"/>
              <a:gd name="connsiteY105" fmla="*/ 2783310 h 4310537"/>
              <a:gd name="connsiteX106" fmla="*/ 2523949 w 2523949"/>
              <a:gd name="connsiteY106" fmla="*/ 2852754 h 4310537"/>
              <a:gd name="connsiteX107" fmla="*/ 2523949 w 2523949"/>
              <a:gd name="connsiteY107" fmla="*/ 2877035 h 4310537"/>
              <a:gd name="connsiteX108" fmla="*/ 2523949 w 2523949"/>
              <a:gd name="connsiteY108" fmla="*/ 2929490 h 4310537"/>
              <a:gd name="connsiteX109" fmla="*/ 2523949 w 2523949"/>
              <a:gd name="connsiteY109" fmla="*/ 2953771 h 4310537"/>
              <a:gd name="connsiteX110" fmla="*/ 2523949 w 2523949"/>
              <a:gd name="connsiteY110" fmla="*/ 2990936 h 4310537"/>
              <a:gd name="connsiteX111" fmla="*/ 2523949 w 2523949"/>
              <a:gd name="connsiteY111" fmla="*/ 3015216 h 4310537"/>
              <a:gd name="connsiteX112" fmla="*/ 2523949 w 2523949"/>
              <a:gd name="connsiteY112" fmla="*/ 3074750 h 4310537"/>
              <a:gd name="connsiteX113" fmla="*/ 2523949 w 2523949"/>
              <a:gd name="connsiteY113" fmla="*/ 3099031 h 4310537"/>
              <a:gd name="connsiteX114" fmla="*/ 2523949 w 2523949"/>
              <a:gd name="connsiteY114" fmla="*/ 3117790 h 4310537"/>
              <a:gd name="connsiteX115" fmla="*/ 2523949 w 2523949"/>
              <a:gd name="connsiteY115" fmla="*/ 3135912 h 4310537"/>
              <a:gd name="connsiteX116" fmla="*/ 2523949 w 2523949"/>
              <a:gd name="connsiteY116" fmla="*/ 3142071 h 4310537"/>
              <a:gd name="connsiteX117" fmla="*/ 2523949 w 2523949"/>
              <a:gd name="connsiteY117" fmla="*/ 3143379 h 4310537"/>
              <a:gd name="connsiteX118" fmla="*/ 2523949 w 2523949"/>
              <a:gd name="connsiteY118" fmla="*/ 3157927 h 4310537"/>
              <a:gd name="connsiteX119" fmla="*/ 2523949 w 2523949"/>
              <a:gd name="connsiteY119" fmla="*/ 3160193 h 4310537"/>
              <a:gd name="connsiteX120" fmla="*/ 2523949 w 2523949"/>
              <a:gd name="connsiteY120" fmla="*/ 3347536 h 4310537"/>
              <a:gd name="connsiteX121" fmla="*/ 2523949 w 2523949"/>
              <a:gd name="connsiteY121" fmla="*/ 3402691 h 4310537"/>
              <a:gd name="connsiteX122" fmla="*/ 2523948 w 2523949"/>
              <a:gd name="connsiteY122" fmla="*/ 3402691 h 4310537"/>
              <a:gd name="connsiteX123" fmla="*/ 2523948 w 2523949"/>
              <a:gd name="connsiteY123" fmla="*/ 3411812 h 4310537"/>
              <a:gd name="connsiteX124" fmla="*/ 2523948 w 2523949"/>
              <a:gd name="connsiteY124" fmla="*/ 3475886 h 4310537"/>
              <a:gd name="connsiteX125" fmla="*/ 2395471 w 2523949"/>
              <a:gd name="connsiteY125" fmla="*/ 3699565 h 4310537"/>
              <a:gd name="connsiteX126" fmla="*/ 1390451 w 2523949"/>
              <a:gd name="connsiteY126" fmla="*/ 4279472 h 4310537"/>
              <a:gd name="connsiteX127" fmla="*/ 1133497 w 2523949"/>
              <a:gd name="connsiteY127" fmla="*/ 4279472 h 4310537"/>
              <a:gd name="connsiteX128" fmla="*/ 128477 w 2523949"/>
              <a:gd name="connsiteY128" fmla="*/ 3699565 h 4310537"/>
              <a:gd name="connsiteX129" fmla="*/ 0 w 2523949"/>
              <a:gd name="connsiteY129" fmla="*/ 3475886 h 4310537"/>
              <a:gd name="connsiteX130" fmla="*/ 0 w 2523949"/>
              <a:gd name="connsiteY130" fmla="*/ 2884161 h 4310537"/>
              <a:gd name="connsiteX131" fmla="*/ 1 w 2523949"/>
              <a:gd name="connsiteY131" fmla="*/ 2884161 h 4310537"/>
              <a:gd name="connsiteX132" fmla="*/ 1 w 2523949"/>
              <a:gd name="connsiteY132" fmla="*/ 2000379 h 4310537"/>
              <a:gd name="connsiteX133" fmla="*/ 1 w 2523949"/>
              <a:gd name="connsiteY133" fmla="*/ 1992912 h 4310537"/>
              <a:gd name="connsiteX134" fmla="*/ 1 w 2523949"/>
              <a:gd name="connsiteY134" fmla="*/ 1976098 h 4310537"/>
              <a:gd name="connsiteX135" fmla="*/ 1 w 2523949"/>
              <a:gd name="connsiteY135" fmla="*/ 833098 h 4310537"/>
              <a:gd name="connsiteX136" fmla="*/ 128478 w 2523949"/>
              <a:gd name="connsiteY136" fmla="*/ 609420 h 4310537"/>
              <a:gd name="connsiteX137" fmla="*/ 1133498 w 2523949"/>
              <a:gd name="connsiteY137" fmla="*/ 29513 h 4310537"/>
              <a:gd name="connsiteX138" fmla="*/ 1261975 w 2523949"/>
              <a:gd name="connsiteY138" fmla="*/ 0 h 4310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2523949" h="4310537">
                <a:moveTo>
                  <a:pt x="113408" y="1709102"/>
                </a:moveTo>
                <a:lnTo>
                  <a:pt x="113408" y="1934122"/>
                </a:lnTo>
                <a:lnTo>
                  <a:pt x="113408" y="1949425"/>
                </a:lnTo>
                <a:lnTo>
                  <a:pt x="113408" y="1956221"/>
                </a:lnTo>
                <a:lnTo>
                  <a:pt x="113408" y="2124622"/>
                </a:lnTo>
                <a:lnTo>
                  <a:pt x="113408" y="2139925"/>
                </a:lnTo>
                <a:lnTo>
                  <a:pt x="113408" y="2146721"/>
                </a:lnTo>
                <a:lnTo>
                  <a:pt x="113408" y="2989710"/>
                </a:lnTo>
                <a:lnTo>
                  <a:pt x="113408" y="2996506"/>
                </a:lnTo>
                <a:lnTo>
                  <a:pt x="113408" y="3011809"/>
                </a:lnTo>
                <a:lnTo>
                  <a:pt x="113408" y="3180210"/>
                </a:lnTo>
                <a:lnTo>
                  <a:pt x="113408" y="3187006"/>
                </a:lnTo>
                <a:lnTo>
                  <a:pt x="113408" y="3202309"/>
                </a:lnTo>
                <a:lnTo>
                  <a:pt x="113408" y="3402691"/>
                </a:lnTo>
                <a:lnTo>
                  <a:pt x="113407" y="3402691"/>
                </a:lnTo>
                <a:lnTo>
                  <a:pt x="113407" y="3415286"/>
                </a:lnTo>
                <a:cubicBezTo>
                  <a:pt x="113407" y="3490685"/>
                  <a:pt x="166215" y="3581164"/>
                  <a:pt x="230338" y="3618864"/>
                </a:cubicBezTo>
                <a:cubicBezTo>
                  <a:pt x="230338" y="3618864"/>
                  <a:pt x="230338" y="3618864"/>
                  <a:pt x="1145042" y="4146658"/>
                </a:cubicBezTo>
                <a:cubicBezTo>
                  <a:pt x="1209166" y="4184357"/>
                  <a:pt x="1314782" y="4184357"/>
                  <a:pt x="1378905" y="4146658"/>
                </a:cubicBezTo>
                <a:cubicBezTo>
                  <a:pt x="1378905" y="4146658"/>
                  <a:pt x="1378905" y="4146658"/>
                  <a:pt x="2293609" y="3618864"/>
                </a:cubicBezTo>
                <a:cubicBezTo>
                  <a:pt x="2357733" y="3581164"/>
                  <a:pt x="2410541" y="3490685"/>
                  <a:pt x="2410541" y="3415286"/>
                </a:cubicBezTo>
                <a:cubicBezTo>
                  <a:pt x="2410541" y="3415286"/>
                  <a:pt x="2410541" y="3415286"/>
                  <a:pt x="2410541" y="3306564"/>
                </a:cubicBezTo>
                <a:lnTo>
                  <a:pt x="2410541" y="3224786"/>
                </a:lnTo>
                <a:lnTo>
                  <a:pt x="2410541" y="3223087"/>
                </a:lnTo>
                <a:lnTo>
                  <a:pt x="2410541" y="3211196"/>
                </a:lnTo>
                <a:lnTo>
                  <a:pt x="2410541" y="3202938"/>
                </a:lnTo>
                <a:lnTo>
                  <a:pt x="2410541" y="3178919"/>
                </a:lnTo>
                <a:lnTo>
                  <a:pt x="2410541" y="3116064"/>
                </a:lnTo>
                <a:lnTo>
                  <a:pt x="2410541" y="3048349"/>
                </a:lnTo>
                <a:lnTo>
                  <a:pt x="2410541" y="3012438"/>
                </a:lnTo>
                <a:lnTo>
                  <a:pt x="2410541" y="2948758"/>
                </a:lnTo>
                <a:lnTo>
                  <a:pt x="2410541" y="2884161"/>
                </a:lnTo>
                <a:lnTo>
                  <a:pt x="2410542" y="2884161"/>
                </a:lnTo>
                <a:lnTo>
                  <a:pt x="2410542" y="2879860"/>
                </a:lnTo>
                <a:lnTo>
                  <a:pt x="2410542" y="2859294"/>
                </a:lnTo>
                <a:lnTo>
                  <a:pt x="2410542" y="2857762"/>
                </a:lnTo>
                <a:lnTo>
                  <a:pt x="2410542" y="2837195"/>
                </a:lnTo>
                <a:lnTo>
                  <a:pt x="2410542" y="2823937"/>
                </a:lnTo>
                <a:lnTo>
                  <a:pt x="2410542" y="2801838"/>
                </a:lnTo>
                <a:lnTo>
                  <a:pt x="2410542" y="2756982"/>
                </a:lnTo>
                <a:lnTo>
                  <a:pt x="2410542" y="2754097"/>
                </a:lnTo>
                <a:lnTo>
                  <a:pt x="2410542" y="2734884"/>
                </a:lnTo>
                <a:lnTo>
                  <a:pt x="2410542" y="2731998"/>
                </a:lnTo>
                <a:lnTo>
                  <a:pt x="2410542" y="2668794"/>
                </a:lnTo>
                <a:lnTo>
                  <a:pt x="2410542" y="2646695"/>
                </a:lnTo>
                <a:lnTo>
                  <a:pt x="2410542" y="2636115"/>
                </a:lnTo>
                <a:lnTo>
                  <a:pt x="2410542" y="2614017"/>
                </a:lnTo>
                <a:lnTo>
                  <a:pt x="2410542" y="2566482"/>
                </a:lnTo>
                <a:lnTo>
                  <a:pt x="2410542" y="2544384"/>
                </a:lnTo>
                <a:lnTo>
                  <a:pt x="2410542" y="2495147"/>
                </a:lnTo>
                <a:lnTo>
                  <a:pt x="2410542" y="2473049"/>
                </a:lnTo>
                <a:lnTo>
                  <a:pt x="2410542" y="2445615"/>
                </a:lnTo>
                <a:lnTo>
                  <a:pt x="2410542" y="2423517"/>
                </a:lnTo>
                <a:lnTo>
                  <a:pt x="2410542" y="2332532"/>
                </a:lnTo>
                <a:lnTo>
                  <a:pt x="2410542" y="2310433"/>
                </a:lnTo>
                <a:lnTo>
                  <a:pt x="2410542" y="2304647"/>
                </a:lnTo>
                <a:lnTo>
                  <a:pt x="2410542" y="2282549"/>
                </a:lnTo>
                <a:lnTo>
                  <a:pt x="2410542" y="2146721"/>
                </a:lnTo>
                <a:lnTo>
                  <a:pt x="2410542" y="2142032"/>
                </a:lnTo>
                <a:lnTo>
                  <a:pt x="2410542" y="2139925"/>
                </a:lnTo>
                <a:lnTo>
                  <a:pt x="2410542" y="2137864"/>
                </a:lnTo>
                <a:lnTo>
                  <a:pt x="2410542" y="2124622"/>
                </a:lnTo>
                <a:lnTo>
                  <a:pt x="2410542" y="2123432"/>
                </a:lnTo>
                <a:lnTo>
                  <a:pt x="2410542" y="2119933"/>
                </a:lnTo>
                <a:lnTo>
                  <a:pt x="2410542" y="2097049"/>
                </a:lnTo>
                <a:cubicBezTo>
                  <a:pt x="2410542" y="2073661"/>
                  <a:pt x="2410542" y="2037517"/>
                  <a:pt x="2410542" y="1981658"/>
                </a:cubicBezTo>
                <a:lnTo>
                  <a:pt x="2410542" y="1956221"/>
                </a:lnTo>
                <a:lnTo>
                  <a:pt x="2410542" y="1949425"/>
                </a:lnTo>
                <a:lnTo>
                  <a:pt x="2410542" y="1947364"/>
                </a:lnTo>
                <a:lnTo>
                  <a:pt x="2410542" y="1934122"/>
                </a:lnTo>
                <a:lnTo>
                  <a:pt x="2410542" y="1932932"/>
                </a:lnTo>
                <a:lnTo>
                  <a:pt x="2410542" y="1906549"/>
                </a:lnTo>
                <a:lnTo>
                  <a:pt x="2410542" y="1882214"/>
                </a:lnTo>
                <a:lnTo>
                  <a:pt x="2410542" y="1861030"/>
                </a:lnTo>
                <a:lnTo>
                  <a:pt x="2410542" y="1791158"/>
                </a:lnTo>
                <a:lnTo>
                  <a:pt x="2410542" y="1747978"/>
                </a:lnTo>
                <a:lnTo>
                  <a:pt x="2410542" y="1709102"/>
                </a:lnTo>
                <a:close/>
                <a:moveTo>
                  <a:pt x="1261975" y="135606"/>
                </a:moveTo>
                <a:cubicBezTo>
                  <a:pt x="1219540" y="135606"/>
                  <a:pt x="1177106" y="144559"/>
                  <a:pt x="1145043" y="162467"/>
                </a:cubicBezTo>
                <a:cubicBezTo>
                  <a:pt x="1145043" y="162467"/>
                  <a:pt x="1145043" y="162467"/>
                  <a:pt x="230339" y="690261"/>
                </a:cubicBezTo>
                <a:cubicBezTo>
                  <a:pt x="166216" y="727960"/>
                  <a:pt x="113408" y="820324"/>
                  <a:pt x="113408" y="893838"/>
                </a:cubicBezTo>
                <a:lnTo>
                  <a:pt x="113408" y="1082390"/>
                </a:lnTo>
                <a:lnTo>
                  <a:pt x="2410542" y="1082390"/>
                </a:lnTo>
                <a:lnTo>
                  <a:pt x="2410542" y="893838"/>
                </a:lnTo>
                <a:cubicBezTo>
                  <a:pt x="2410542" y="820324"/>
                  <a:pt x="2357734" y="727960"/>
                  <a:pt x="2293610" y="690261"/>
                </a:cubicBezTo>
                <a:cubicBezTo>
                  <a:pt x="2293610" y="690261"/>
                  <a:pt x="2293610" y="690261"/>
                  <a:pt x="1378906" y="162467"/>
                </a:cubicBezTo>
                <a:cubicBezTo>
                  <a:pt x="1346844" y="144559"/>
                  <a:pt x="1304410" y="135606"/>
                  <a:pt x="1261975" y="135606"/>
                </a:cubicBezTo>
                <a:close/>
                <a:moveTo>
                  <a:pt x="1261975" y="0"/>
                </a:moveTo>
                <a:cubicBezTo>
                  <a:pt x="1308600" y="0"/>
                  <a:pt x="1355224" y="9837"/>
                  <a:pt x="1390452" y="29513"/>
                </a:cubicBezTo>
                <a:cubicBezTo>
                  <a:pt x="2395472" y="609420"/>
                  <a:pt x="2395472" y="609420"/>
                  <a:pt x="2395472" y="609420"/>
                </a:cubicBezTo>
                <a:cubicBezTo>
                  <a:pt x="2465927" y="650842"/>
                  <a:pt x="2523949" y="752325"/>
                  <a:pt x="2523949" y="833098"/>
                </a:cubicBezTo>
                <a:cubicBezTo>
                  <a:pt x="2523949" y="1702959"/>
                  <a:pt x="2523949" y="1920424"/>
                  <a:pt x="2523949" y="1974790"/>
                </a:cubicBezTo>
                <a:lnTo>
                  <a:pt x="2523949" y="1976098"/>
                </a:lnTo>
                <a:lnTo>
                  <a:pt x="2523949" y="1990647"/>
                </a:lnTo>
                <a:lnTo>
                  <a:pt x="2523949" y="1992912"/>
                </a:lnTo>
                <a:lnTo>
                  <a:pt x="2523949" y="2000379"/>
                </a:lnTo>
                <a:lnTo>
                  <a:pt x="2523949" y="2180255"/>
                </a:lnTo>
                <a:lnTo>
                  <a:pt x="2523949" y="2204536"/>
                </a:lnTo>
                <a:lnTo>
                  <a:pt x="2523949" y="2358928"/>
                </a:lnTo>
                <a:lnTo>
                  <a:pt x="2523949" y="2383208"/>
                </a:lnTo>
                <a:lnTo>
                  <a:pt x="2523949" y="2513815"/>
                </a:lnTo>
                <a:lnTo>
                  <a:pt x="2523949" y="2538095"/>
                </a:lnTo>
                <a:lnTo>
                  <a:pt x="2523949" y="2646616"/>
                </a:lnTo>
                <a:lnTo>
                  <a:pt x="2523949" y="2670896"/>
                </a:lnTo>
                <a:lnTo>
                  <a:pt x="2523949" y="2759029"/>
                </a:lnTo>
                <a:lnTo>
                  <a:pt x="2523949" y="2783310"/>
                </a:lnTo>
                <a:lnTo>
                  <a:pt x="2523949" y="2852754"/>
                </a:lnTo>
                <a:lnTo>
                  <a:pt x="2523949" y="2877035"/>
                </a:lnTo>
                <a:lnTo>
                  <a:pt x="2523949" y="2929490"/>
                </a:lnTo>
                <a:lnTo>
                  <a:pt x="2523949" y="2953771"/>
                </a:lnTo>
                <a:lnTo>
                  <a:pt x="2523949" y="2990936"/>
                </a:lnTo>
                <a:lnTo>
                  <a:pt x="2523949" y="3015216"/>
                </a:lnTo>
                <a:lnTo>
                  <a:pt x="2523949" y="3074750"/>
                </a:lnTo>
                <a:lnTo>
                  <a:pt x="2523949" y="3099031"/>
                </a:lnTo>
                <a:lnTo>
                  <a:pt x="2523949" y="3117790"/>
                </a:lnTo>
                <a:cubicBezTo>
                  <a:pt x="2523949" y="3135912"/>
                  <a:pt x="2523949" y="3135912"/>
                  <a:pt x="2523949" y="3135912"/>
                </a:cubicBezTo>
                <a:lnTo>
                  <a:pt x="2523949" y="3142071"/>
                </a:lnTo>
                <a:lnTo>
                  <a:pt x="2523949" y="3143379"/>
                </a:lnTo>
                <a:lnTo>
                  <a:pt x="2523949" y="3157927"/>
                </a:lnTo>
                <a:lnTo>
                  <a:pt x="2523949" y="3160193"/>
                </a:lnTo>
                <a:lnTo>
                  <a:pt x="2523949" y="3347536"/>
                </a:lnTo>
                <a:lnTo>
                  <a:pt x="2523949" y="3402691"/>
                </a:lnTo>
                <a:lnTo>
                  <a:pt x="2523948" y="3402691"/>
                </a:lnTo>
                <a:lnTo>
                  <a:pt x="2523948" y="3411812"/>
                </a:lnTo>
                <a:cubicBezTo>
                  <a:pt x="2523948" y="3475886"/>
                  <a:pt x="2523948" y="3475886"/>
                  <a:pt x="2523948" y="3475886"/>
                </a:cubicBezTo>
                <a:cubicBezTo>
                  <a:pt x="2523948" y="3558730"/>
                  <a:pt x="2465926" y="3658142"/>
                  <a:pt x="2395471" y="3699565"/>
                </a:cubicBezTo>
                <a:cubicBezTo>
                  <a:pt x="1390451" y="4279472"/>
                  <a:pt x="1390451" y="4279472"/>
                  <a:pt x="1390451" y="4279472"/>
                </a:cubicBezTo>
                <a:cubicBezTo>
                  <a:pt x="1319996" y="4320893"/>
                  <a:pt x="1203952" y="4320893"/>
                  <a:pt x="1133497" y="4279472"/>
                </a:cubicBezTo>
                <a:cubicBezTo>
                  <a:pt x="128477" y="3699565"/>
                  <a:pt x="128477" y="3699565"/>
                  <a:pt x="128477" y="3699565"/>
                </a:cubicBezTo>
                <a:cubicBezTo>
                  <a:pt x="58022" y="3658142"/>
                  <a:pt x="0" y="3558730"/>
                  <a:pt x="0" y="3475886"/>
                </a:cubicBezTo>
                <a:lnTo>
                  <a:pt x="0" y="2884161"/>
                </a:lnTo>
                <a:lnTo>
                  <a:pt x="1" y="2884161"/>
                </a:lnTo>
                <a:lnTo>
                  <a:pt x="1" y="2000379"/>
                </a:lnTo>
                <a:lnTo>
                  <a:pt x="1" y="1992912"/>
                </a:lnTo>
                <a:lnTo>
                  <a:pt x="1" y="1976098"/>
                </a:lnTo>
                <a:lnTo>
                  <a:pt x="1" y="833098"/>
                </a:lnTo>
                <a:cubicBezTo>
                  <a:pt x="1" y="752325"/>
                  <a:pt x="58023" y="650842"/>
                  <a:pt x="128478" y="609420"/>
                </a:cubicBezTo>
                <a:cubicBezTo>
                  <a:pt x="1133498" y="29513"/>
                  <a:pt x="1133498" y="29513"/>
                  <a:pt x="1133498" y="29513"/>
                </a:cubicBezTo>
                <a:cubicBezTo>
                  <a:pt x="1168726" y="9837"/>
                  <a:pt x="1215350" y="0"/>
                  <a:pt x="1261975" y="0"/>
                </a:cubicBezTo>
                <a:close/>
              </a:path>
            </a:pathLst>
          </a:custGeom>
          <a:solidFill>
            <a:srgbClr val="4D5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8" name="TextBox 20"/>
          <p:cNvSpPr txBox="1"/>
          <p:nvPr/>
        </p:nvSpPr>
        <p:spPr>
          <a:xfrm>
            <a:off x="4560708" y="2928382"/>
            <a:ext cx="525785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zh-CN" sz="4000" spc="400" dirty="0" smtClean="0">
                <a:solidFill>
                  <a:srgbClr val="4D5F2E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02</a:t>
            </a:r>
            <a:endParaRPr lang="zh-CN" altLang="en-US" sz="4000" spc="400" dirty="0">
              <a:solidFill>
                <a:srgbClr val="4D5F2E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161507" y="3652536"/>
            <a:ext cx="2398875" cy="4603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cause to racall</a:t>
            </a:r>
            <a:endParaRPr lang="zh-CN" altLang="en-US" sz="2400" b="1" dirty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394694" y="4320280"/>
            <a:ext cx="1932499" cy="124714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en-US" altLang="zh-CN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This smell brings back to my childhood.</a:t>
            </a:r>
            <a:endParaRPr lang="en-US" altLang="zh-CN" sz="2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724915" y="3640471"/>
            <a:ext cx="2398875" cy="4603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make money</a:t>
            </a:r>
            <a:endParaRPr lang="zh-CN" altLang="en-US" sz="2400" b="1" dirty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619200" y="3640471"/>
            <a:ext cx="2398875" cy="4914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2600" b="1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cause</a:t>
            </a:r>
            <a:endParaRPr lang="en-US" altLang="zh-CN" sz="2600" b="1" dirty="0" smtClean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860642" y="4228205"/>
            <a:ext cx="1932499" cy="149415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Mr. Smith brings about many changes in my job.</a:t>
            </a:r>
            <a:endParaRPr lang="en-US" altLang="zh-CN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044026" y="3652691"/>
            <a:ext cx="2398875" cy="4603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raise</a:t>
            </a:r>
            <a:endParaRPr lang="en-US" altLang="zh-CN" sz="2400" b="1" dirty="0" smtClean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175385" y="4332605"/>
            <a:ext cx="2176780" cy="124714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en-US" altLang="zh-CN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Mrs. Black has brought up good sons.</a:t>
            </a:r>
            <a:endParaRPr lang="en-US" altLang="zh-CN" sz="2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555803" y="738622"/>
            <a:ext cx="5897880" cy="1014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6000" b="1" dirty="0">
                <a:gradFill>
                  <a:gsLst>
                    <a:gs pos="0">
                      <a:srgbClr val="74891A"/>
                    </a:gs>
                    <a:gs pos="100000">
                      <a:srgbClr val="4D5F2E"/>
                    </a:gs>
                  </a:gsLst>
                  <a:lin ang="1800000" scaled="0"/>
                </a:gra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Guess the verb</a:t>
            </a:r>
            <a:r>
              <a:rPr lang="en-GB" altLang="en-US" sz="6000" b="1" dirty="0">
                <a:gradFill>
                  <a:gsLst>
                    <a:gs pos="0">
                      <a:srgbClr val="74891A"/>
                    </a:gs>
                    <a:gs pos="100000">
                      <a:srgbClr val="4D5F2E"/>
                    </a:gs>
                  </a:gsLst>
                  <a:lin ang="1800000" scaled="0"/>
                </a:gra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altLang="en-US" sz="6000" b="1" dirty="0">
              <a:gradFill>
                <a:gsLst>
                  <a:gs pos="0">
                    <a:srgbClr val="74891A"/>
                  </a:gs>
                  <a:gs pos="100000">
                    <a:srgbClr val="4D5F2E"/>
                  </a:gs>
                </a:gsLst>
                <a:lin ang="1800000" scaled="0"/>
              </a:gra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pngeg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8765" y="1913890"/>
            <a:ext cx="2300605" cy="4549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819" b="39298"/>
          <a:stretch>
            <a:fillRect/>
          </a:stretch>
        </p:blipFill>
        <p:spPr>
          <a:xfrm>
            <a:off x="-130629" y="0"/>
            <a:ext cx="2645229" cy="1975756"/>
          </a:xfrm>
          <a:prstGeom prst="rect">
            <a:avLst/>
          </a:prstGeom>
        </p:spPr>
      </p:pic>
      <p:sp>
        <p:nvSpPr>
          <p:cNvPr id="9" name="任意多边形 8"/>
          <p:cNvSpPr/>
          <p:nvPr/>
        </p:nvSpPr>
        <p:spPr>
          <a:xfrm>
            <a:off x="6230161" y="2601376"/>
            <a:ext cx="2261567" cy="3862427"/>
          </a:xfrm>
          <a:custGeom>
            <a:avLst/>
            <a:gdLst>
              <a:gd name="connsiteX0" fmla="*/ 113408 w 2523949"/>
              <a:gd name="connsiteY0" fmla="*/ 1709102 h 4310537"/>
              <a:gd name="connsiteX1" fmla="*/ 113408 w 2523949"/>
              <a:gd name="connsiteY1" fmla="*/ 1934122 h 4310537"/>
              <a:gd name="connsiteX2" fmla="*/ 113408 w 2523949"/>
              <a:gd name="connsiteY2" fmla="*/ 1949425 h 4310537"/>
              <a:gd name="connsiteX3" fmla="*/ 113408 w 2523949"/>
              <a:gd name="connsiteY3" fmla="*/ 1956221 h 4310537"/>
              <a:gd name="connsiteX4" fmla="*/ 113408 w 2523949"/>
              <a:gd name="connsiteY4" fmla="*/ 2124622 h 4310537"/>
              <a:gd name="connsiteX5" fmla="*/ 113408 w 2523949"/>
              <a:gd name="connsiteY5" fmla="*/ 2139925 h 4310537"/>
              <a:gd name="connsiteX6" fmla="*/ 113408 w 2523949"/>
              <a:gd name="connsiteY6" fmla="*/ 2146721 h 4310537"/>
              <a:gd name="connsiteX7" fmla="*/ 113408 w 2523949"/>
              <a:gd name="connsiteY7" fmla="*/ 2989710 h 4310537"/>
              <a:gd name="connsiteX8" fmla="*/ 113408 w 2523949"/>
              <a:gd name="connsiteY8" fmla="*/ 2996506 h 4310537"/>
              <a:gd name="connsiteX9" fmla="*/ 113408 w 2523949"/>
              <a:gd name="connsiteY9" fmla="*/ 3011809 h 4310537"/>
              <a:gd name="connsiteX10" fmla="*/ 113408 w 2523949"/>
              <a:gd name="connsiteY10" fmla="*/ 3180210 h 4310537"/>
              <a:gd name="connsiteX11" fmla="*/ 113408 w 2523949"/>
              <a:gd name="connsiteY11" fmla="*/ 3187006 h 4310537"/>
              <a:gd name="connsiteX12" fmla="*/ 113408 w 2523949"/>
              <a:gd name="connsiteY12" fmla="*/ 3202309 h 4310537"/>
              <a:gd name="connsiteX13" fmla="*/ 113408 w 2523949"/>
              <a:gd name="connsiteY13" fmla="*/ 3402691 h 4310537"/>
              <a:gd name="connsiteX14" fmla="*/ 113407 w 2523949"/>
              <a:gd name="connsiteY14" fmla="*/ 3402691 h 4310537"/>
              <a:gd name="connsiteX15" fmla="*/ 113407 w 2523949"/>
              <a:gd name="connsiteY15" fmla="*/ 3415286 h 4310537"/>
              <a:gd name="connsiteX16" fmla="*/ 230338 w 2523949"/>
              <a:gd name="connsiteY16" fmla="*/ 3618864 h 4310537"/>
              <a:gd name="connsiteX17" fmla="*/ 1145042 w 2523949"/>
              <a:gd name="connsiteY17" fmla="*/ 4146658 h 4310537"/>
              <a:gd name="connsiteX18" fmla="*/ 1378905 w 2523949"/>
              <a:gd name="connsiteY18" fmla="*/ 4146658 h 4310537"/>
              <a:gd name="connsiteX19" fmla="*/ 2293609 w 2523949"/>
              <a:gd name="connsiteY19" fmla="*/ 3618864 h 4310537"/>
              <a:gd name="connsiteX20" fmla="*/ 2410541 w 2523949"/>
              <a:gd name="connsiteY20" fmla="*/ 3415286 h 4310537"/>
              <a:gd name="connsiteX21" fmla="*/ 2410541 w 2523949"/>
              <a:gd name="connsiteY21" fmla="*/ 3306564 h 4310537"/>
              <a:gd name="connsiteX22" fmla="*/ 2410541 w 2523949"/>
              <a:gd name="connsiteY22" fmla="*/ 3224786 h 4310537"/>
              <a:gd name="connsiteX23" fmla="*/ 2410541 w 2523949"/>
              <a:gd name="connsiteY23" fmla="*/ 3223087 h 4310537"/>
              <a:gd name="connsiteX24" fmla="*/ 2410541 w 2523949"/>
              <a:gd name="connsiteY24" fmla="*/ 3211196 h 4310537"/>
              <a:gd name="connsiteX25" fmla="*/ 2410541 w 2523949"/>
              <a:gd name="connsiteY25" fmla="*/ 3202938 h 4310537"/>
              <a:gd name="connsiteX26" fmla="*/ 2410541 w 2523949"/>
              <a:gd name="connsiteY26" fmla="*/ 3178919 h 4310537"/>
              <a:gd name="connsiteX27" fmla="*/ 2410541 w 2523949"/>
              <a:gd name="connsiteY27" fmla="*/ 3116064 h 4310537"/>
              <a:gd name="connsiteX28" fmla="*/ 2410541 w 2523949"/>
              <a:gd name="connsiteY28" fmla="*/ 3048349 h 4310537"/>
              <a:gd name="connsiteX29" fmla="*/ 2410541 w 2523949"/>
              <a:gd name="connsiteY29" fmla="*/ 3012438 h 4310537"/>
              <a:gd name="connsiteX30" fmla="*/ 2410541 w 2523949"/>
              <a:gd name="connsiteY30" fmla="*/ 2948758 h 4310537"/>
              <a:gd name="connsiteX31" fmla="*/ 2410541 w 2523949"/>
              <a:gd name="connsiteY31" fmla="*/ 2884161 h 4310537"/>
              <a:gd name="connsiteX32" fmla="*/ 2410542 w 2523949"/>
              <a:gd name="connsiteY32" fmla="*/ 2884161 h 4310537"/>
              <a:gd name="connsiteX33" fmla="*/ 2410542 w 2523949"/>
              <a:gd name="connsiteY33" fmla="*/ 2879860 h 4310537"/>
              <a:gd name="connsiteX34" fmla="*/ 2410542 w 2523949"/>
              <a:gd name="connsiteY34" fmla="*/ 2859294 h 4310537"/>
              <a:gd name="connsiteX35" fmla="*/ 2410542 w 2523949"/>
              <a:gd name="connsiteY35" fmla="*/ 2857762 h 4310537"/>
              <a:gd name="connsiteX36" fmla="*/ 2410542 w 2523949"/>
              <a:gd name="connsiteY36" fmla="*/ 2837195 h 4310537"/>
              <a:gd name="connsiteX37" fmla="*/ 2410542 w 2523949"/>
              <a:gd name="connsiteY37" fmla="*/ 2823937 h 4310537"/>
              <a:gd name="connsiteX38" fmla="*/ 2410542 w 2523949"/>
              <a:gd name="connsiteY38" fmla="*/ 2801838 h 4310537"/>
              <a:gd name="connsiteX39" fmla="*/ 2410542 w 2523949"/>
              <a:gd name="connsiteY39" fmla="*/ 2756982 h 4310537"/>
              <a:gd name="connsiteX40" fmla="*/ 2410542 w 2523949"/>
              <a:gd name="connsiteY40" fmla="*/ 2754097 h 4310537"/>
              <a:gd name="connsiteX41" fmla="*/ 2410542 w 2523949"/>
              <a:gd name="connsiteY41" fmla="*/ 2734884 h 4310537"/>
              <a:gd name="connsiteX42" fmla="*/ 2410542 w 2523949"/>
              <a:gd name="connsiteY42" fmla="*/ 2731998 h 4310537"/>
              <a:gd name="connsiteX43" fmla="*/ 2410542 w 2523949"/>
              <a:gd name="connsiteY43" fmla="*/ 2668794 h 4310537"/>
              <a:gd name="connsiteX44" fmla="*/ 2410542 w 2523949"/>
              <a:gd name="connsiteY44" fmla="*/ 2646695 h 4310537"/>
              <a:gd name="connsiteX45" fmla="*/ 2410542 w 2523949"/>
              <a:gd name="connsiteY45" fmla="*/ 2636115 h 4310537"/>
              <a:gd name="connsiteX46" fmla="*/ 2410542 w 2523949"/>
              <a:gd name="connsiteY46" fmla="*/ 2614017 h 4310537"/>
              <a:gd name="connsiteX47" fmla="*/ 2410542 w 2523949"/>
              <a:gd name="connsiteY47" fmla="*/ 2566482 h 4310537"/>
              <a:gd name="connsiteX48" fmla="*/ 2410542 w 2523949"/>
              <a:gd name="connsiteY48" fmla="*/ 2544384 h 4310537"/>
              <a:gd name="connsiteX49" fmla="*/ 2410542 w 2523949"/>
              <a:gd name="connsiteY49" fmla="*/ 2495147 h 4310537"/>
              <a:gd name="connsiteX50" fmla="*/ 2410542 w 2523949"/>
              <a:gd name="connsiteY50" fmla="*/ 2473049 h 4310537"/>
              <a:gd name="connsiteX51" fmla="*/ 2410542 w 2523949"/>
              <a:gd name="connsiteY51" fmla="*/ 2445615 h 4310537"/>
              <a:gd name="connsiteX52" fmla="*/ 2410542 w 2523949"/>
              <a:gd name="connsiteY52" fmla="*/ 2423517 h 4310537"/>
              <a:gd name="connsiteX53" fmla="*/ 2410542 w 2523949"/>
              <a:gd name="connsiteY53" fmla="*/ 2332532 h 4310537"/>
              <a:gd name="connsiteX54" fmla="*/ 2410542 w 2523949"/>
              <a:gd name="connsiteY54" fmla="*/ 2310433 h 4310537"/>
              <a:gd name="connsiteX55" fmla="*/ 2410542 w 2523949"/>
              <a:gd name="connsiteY55" fmla="*/ 2304647 h 4310537"/>
              <a:gd name="connsiteX56" fmla="*/ 2410542 w 2523949"/>
              <a:gd name="connsiteY56" fmla="*/ 2282549 h 4310537"/>
              <a:gd name="connsiteX57" fmla="*/ 2410542 w 2523949"/>
              <a:gd name="connsiteY57" fmla="*/ 2146721 h 4310537"/>
              <a:gd name="connsiteX58" fmla="*/ 2410542 w 2523949"/>
              <a:gd name="connsiteY58" fmla="*/ 2142032 h 4310537"/>
              <a:gd name="connsiteX59" fmla="*/ 2410542 w 2523949"/>
              <a:gd name="connsiteY59" fmla="*/ 2139925 h 4310537"/>
              <a:gd name="connsiteX60" fmla="*/ 2410542 w 2523949"/>
              <a:gd name="connsiteY60" fmla="*/ 2137864 h 4310537"/>
              <a:gd name="connsiteX61" fmla="*/ 2410542 w 2523949"/>
              <a:gd name="connsiteY61" fmla="*/ 2124622 h 4310537"/>
              <a:gd name="connsiteX62" fmla="*/ 2410542 w 2523949"/>
              <a:gd name="connsiteY62" fmla="*/ 2123432 h 4310537"/>
              <a:gd name="connsiteX63" fmla="*/ 2410542 w 2523949"/>
              <a:gd name="connsiteY63" fmla="*/ 2119933 h 4310537"/>
              <a:gd name="connsiteX64" fmla="*/ 2410542 w 2523949"/>
              <a:gd name="connsiteY64" fmla="*/ 2097049 h 4310537"/>
              <a:gd name="connsiteX65" fmla="*/ 2410542 w 2523949"/>
              <a:gd name="connsiteY65" fmla="*/ 1981658 h 4310537"/>
              <a:gd name="connsiteX66" fmla="*/ 2410542 w 2523949"/>
              <a:gd name="connsiteY66" fmla="*/ 1956221 h 4310537"/>
              <a:gd name="connsiteX67" fmla="*/ 2410542 w 2523949"/>
              <a:gd name="connsiteY67" fmla="*/ 1949425 h 4310537"/>
              <a:gd name="connsiteX68" fmla="*/ 2410542 w 2523949"/>
              <a:gd name="connsiteY68" fmla="*/ 1947364 h 4310537"/>
              <a:gd name="connsiteX69" fmla="*/ 2410542 w 2523949"/>
              <a:gd name="connsiteY69" fmla="*/ 1934122 h 4310537"/>
              <a:gd name="connsiteX70" fmla="*/ 2410542 w 2523949"/>
              <a:gd name="connsiteY70" fmla="*/ 1932932 h 4310537"/>
              <a:gd name="connsiteX71" fmla="*/ 2410542 w 2523949"/>
              <a:gd name="connsiteY71" fmla="*/ 1906549 h 4310537"/>
              <a:gd name="connsiteX72" fmla="*/ 2410542 w 2523949"/>
              <a:gd name="connsiteY72" fmla="*/ 1882214 h 4310537"/>
              <a:gd name="connsiteX73" fmla="*/ 2410542 w 2523949"/>
              <a:gd name="connsiteY73" fmla="*/ 1861030 h 4310537"/>
              <a:gd name="connsiteX74" fmla="*/ 2410542 w 2523949"/>
              <a:gd name="connsiteY74" fmla="*/ 1791158 h 4310537"/>
              <a:gd name="connsiteX75" fmla="*/ 2410542 w 2523949"/>
              <a:gd name="connsiteY75" fmla="*/ 1747978 h 4310537"/>
              <a:gd name="connsiteX76" fmla="*/ 2410542 w 2523949"/>
              <a:gd name="connsiteY76" fmla="*/ 1709102 h 4310537"/>
              <a:gd name="connsiteX77" fmla="*/ 1261975 w 2523949"/>
              <a:gd name="connsiteY77" fmla="*/ 135606 h 4310537"/>
              <a:gd name="connsiteX78" fmla="*/ 1145043 w 2523949"/>
              <a:gd name="connsiteY78" fmla="*/ 162467 h 4310537"/>
              <a:gd name="connsiteX79" fmla="*/ 230339 w 2523949"/>
              <a:gd name="connsiteY79" fmla="*/ 690261 h 4310537"/>
              <a:gd name="connsiteX80" fmla="*/ 113408 w 2523949"/>
              <a:gd name="connsiteY80" fmla="*/ 893838 h 4310537"/>
              <a:gd name="connsiteX81" fmla="*/ 113408 w 2523949"/>
              <a:gd name="connsiteY81" fmla="*/ 1082390 h 4310537"/>
              <a:gd name="connsiteX82" fmla="*/ 2410542 w 2523949"/>
              <a:gd name="connsiteY82" fmla="*/ 1082390 h 4310537"/>
              <a:gd name="connsiteX83" fmla="*/ 2410542 w 2523949"/>
              <a:gd name="connsiteY83" fmla="*/ 893838 h 4310537"/>
              <a:gd name="connsiteX84" fmla="*/ 2293610 w 2523949"/>
              <a:gd name="connsiteY84" fmla="*/ 690261 h 4310537"/>
              <a:gd name="connsiteX85" fmla="*/ 1378906 w 2523949"/>
              <a:gd name="connsiteY85" fmla="*/ 162467 h 4310537"/>
              <a:gd name="connsiteX86" fmla="*/ 1261975 w 2523949"/>
              <a:gd name="connsiteY86" fmla="*/ 135606 h 4310537"/>
              <a:gd name="connsiteX87" fmla="*/ 1261975 w 2523949"/>
              <a:gd name="connsiteY87" fmla="*/ 0 h 4310537"/>
              <a:gd name="connsiteX88" fmla="*/ 1390452 w 2523949"/>
              <a:gd name="connsiteY88" fmla="*/ 29513 h 4310537"/>
              <a:gd name="connsiteX89" fmla="*/ 2395472 w 2523949"/>
              <a:gd name="connsiteY89" fmla="*/ 609420 h 4310537"/>
              <a:gd name="connsiteX90" fmla="*/ 2523949 w 2523949"/>
              <a:gd name="connsiteY90" fmla="*/ 833098 h 4310537"/>
              <a:gd name="connsiteX91" fmla="*/ 2523949 w 2523949"/>
              <a:gd name="connsiteY91" fmla="*/ 1974790 h 4310537"/>
              <a:gd name="connsiteX92" fmla="*/ 2523949 w 2523949"/>
              <a:gd name="connsiteY92" fmla="*/ 1976098 h 4310537"/>
              <a:gd name="connsiteX93" fmla="*/ 2523949 w 2523949"/>
              <a:gd name="connsiteY93" fmla="*/ 1990647 h 4310537"/>
              <a:gd name="connsiteX94" fmla="*/ 2523949 w 2523949"/>
              <a:gd name="connsiteY94" fmla="*/ 1992912 h 4310537"/>
              <a:gd name="connsiteX95" fmla="*/ 2523949 w 2523949"/>
              <a:gd name="connsiteY95" fmla="*/ 2000379 h 4310537"/>
              <a:gd name="connsiteX96" fmla="*/ 2523949 w 2523949"/>
              <a:gd name="connsiteY96" fmla="*/ 2180255 h 4310537"/>
              <a:gd name="connsiteX97" fmla="*/ 2523949 w 2523949"/>
              <a:gd name="connsiteY97" fmla="*/ 2204536 h 4310537"/>
              <a:gd name="connsiteX98" fmla="*/ 2523949 w 2523949"/>
              <a:gd name="connsiteY98" fmla="*/ 2358928 h 4310537"/>
              <a:gd name="connsiteX99" fmla="*/ 2523949 w 2523949"/>
              <a:gd name="connsiteY99" fmla="*/ 2383208 h 4310537"/>
              <a:gd name="connsiteX100" fmla="*/ 2523949 w 2523949"/>
              <a:gd name="connsiteY100" fmla="*/ 2513815 h 4310537"/>
              <a:gd name="connsiteX101" fmla="*/ 2523949 w 2523949"/>
              <a:gd name="connsiteY101" fmla="*/ 2538095 h 4310537"/>
              <a:gd name="connsiteX102" fmla="*/ 2523949 w 2523949"/>
              <a:gd name="connsiteY102" fmla="*/ 2646616 h 4310537"/>
              <a:gd name="connsiteX103" fmla="*/ 2523949 w 2523949"/>
              <a:gd name="connsiteY103" fmla="*/ 2670896 h 4310537"/>
              <a:gd name="connsiteX104" fmla="*/ 2523949 w 2523949"/>
              <a:gd name="connsiteY104" fmla="*/ 2759029 h 4310537"/>
              <a:gd name="connsiteX105" fmla="*/ 2523949 w 2523949"/>
              <a:gd name="connsiteY105" fmla="*/ 2783310 h 4310537"/>
              <a:gd name="connsiteX106" fmla="*/ 2523949 w 2523949"/>
              <a:gd name="connsiteY106" fmla="*/ 2852754 h 4310537"/>
              <a:gd name="connsiteX107" fmla="*/ 2523949 w 2523949"/>
              <a:gd name="connsiteY107" fmla="*/ 2877035 h 4310537"/>
              <a:gd name="connsiteX108" fmla="*/ 2523949 w 2523949"/>
              <a:gd name="connsiteY108" fmla="*/ 2929490 h 4310537"/>
              <a:gd name="connsiteX109" fmla="*/ 2523949 w 2523949"/>
              <a:gd name="connsiteY109" fmla="*/ 2953771 h 4310537"/>
              <a:gd name="connsiteX110" fmla="*/ 2523949 w 2523949"/>
              <a:gd name="connsiteY110" fmla="*/ 2990936 h 4310537"/>
              <a:gd name="connsiteX111" fmla="*/ 2523949 w 2523949"/>
              <a:gd name="connsiteY111" fmla="*/ 3015216 h 4310537"/>
              <a:gd name="connsiteX112" fmla="*/ 2523949 w 2523949"/>
              <a:gd name="connsiteY112" fmla="*/ 3074750 h 4310537"/>
              <a:gd name="connsiteX113" fmla="*/ 2523949 w 2523949"/>
              <a:gd name="connsiteY113" fmla="*/ 3099031 h 4310537"/>
              <a:gd name="connsiteX114" fmla="*/ 2523949 w 2523949"/>
              <a:gd name="connsiteY114" fmla="*/ 3117790 h 4310537"/>
              <a:gd name="connsiteX115" fmla="*/ 2523949 w 2523949"/>
              <a:gd name="connsiteY115" fmla="*/ 3135912 h 4310537"/>
              <a:gd name="connsiteX116" fmla="*/ 2523949 w 2523949"/>
              <a:gd name="connsiteY116" fmla="*/ 3142071 h 4310537"/>
              <a:gd name="connsiteX117" fmla="*/ 2523949 w 2523949"/>
              <a:gd name="connsiteY117" fmla="*/ 3143379 h 4310537"/>
              <a:gd name="connsiteX118" fmla="*/ 2523949 w 2523949"/>
              <a:gd name="connsiteY118" fmla="*/ 3157927 h 4310537"/>
              <a:gd name="connsiteX119" fmla="*/ 2523949 w 2523949"/>
              <a:gd name="connsiteY119" fmla="*/ 3160193 h 4310537"/>
              <a:gd name="connsiteX120" fmla="*/ 2523949 w 2523949"/>
              <a:gd name="connsiteY120" fmla="*/ 3347536 h 4310537"/>
              <a:gd name="connsiteX121" fmla="*/ 2523949 w 2523949"/>
              <a:gd name="connsiteY121" fmla="*/ 3402691 h 4310537"/>
              <a:gd name="connsiteX122" fmla="*/ 2523948 w 2523949"/>
              <a:gd name="connsiteY122" fmla="*/ 3402691 h 4310537"/>
              <a:gd name="connsiteX123" fmla="*/ 2523948 w 2523949"/>
              <a:gd name="connsiteY123" fmla="*/ 3411812 h 4310537"/>
              <a:gd name="connsiteX124" fmla="*/ 2523948 w 2523949"/>
              <a:gd name="connsiteY124" fmla="*/ 3475886 h 4310537"/>
              <a:gd name="connsiteX125" fmla="*/ 2395471 w 2523949"/>
              <a:gd name="connsiteY125" fmla="*/ 3699565 h 4310537"/>
              <a:gd name="connsiteX126" fmla="*/ 1390451 w 2523949"/>
              <a:gd name="connsiteY126" fmla="*/ 4279472 h 4310537"/>
              <a:gd name="connsiteX127" fmla="*/ 1133497 w 2523949"/>
              <a:gd name="connsiteY127" fmla="*/ 4279472 h 4310537"/>
              <a:gd name="connsiteX128" fmla="*/ 128477 w 2523949"/>
              <a:gd name="connsiteY128" fmla="*/ 3699565 h 4310537"/>
              <a:gd name="connsiteX129" fmla="*/ 0 w 2523949"/>
              <a:gd name="connsiteY129" fmla="*/ 3475886 h 4310537"/>
              <a:gd name="connsiteX130" fmla="*/ 0 w 2523949"/>
              <a:gd name="connsiteY130" fmla="*/ 2884161 h 4310537"/>
              <a:gd name="connsiteX131" fmla="*/ 1 w 2523949"/>
              <a:gd name="connsiteY131" fmla="*/ 2884161 h 4310537"/>
              <a:gd name="connsiteX132" fmla="*/ 1 w 2523949"/>
              <a:gd name="connsiteY132" fmla="*/ 2000379 h 4310537"/>
              <a:gd name="connsiteX133" fmla="*/ 1 w 2523949"/>
              <a:gd name="connsiteY133" fmla="*/ 1992912 h 4310537"/>
              <a:gd name="connsiteX134" fmla="*/ 1 w 2523949"/>
              <a:gd name="connsiteY134" fmla="*/ 1976098 h 4310537"/>
              <a:gd name="connsiteX135" fmla="*/ 1 w 2523949"/>
              <a:gd name="connsiteY135" fmla="*/ 833098 h 4310537"/>
              <a:gd name="connsiteX136" fmla="*/ 128478 w 2523949"/>
              <a:gd name="connsiteY136" fmla="*/ 609420 h 4310537"/>
              <a:gd name="connsiteX137" fmla="*/ 1133498 w 2523949"/>
              <a:gd name="connsiteY137" fmla="*/ 29513 h 4310537"/>
              <a:gd name="connsiteX138" fmla="*/ 1261975 w 2523949"/>
              <a:gd name="connsiteY138" fmla="*/ 0 h 4310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2523949" h="4310537">
                <a:moveTo>
                  <a:pt x="113408" y="1709102"/>
                </a:moveTo>
                <a:lnTo>
                  <a:pt x="113408" y="1934122"/>
                </a:lnTo>
                <a:lnTo>
                  <a:pt x="113408" y="1949425"/>
                </a:lnTo>
                <a:lnTo>
                  <a:pt x="113408" y="1956221"/>
                </a:lnTo>
                <a:lnTo>
                  <a:pt x="113408" y="2124622"/>
                </a:lnTo>
                <a:lnTo>
                  <a:pt x="113408" y="2139925"/>
                </a:lnTo>
                <a:lnTo>
                  <a:pt x="113408" y="2146721"/>
                </a:lnTo>
                <a:lnTo>
                  <a:pt x="113408" y="2989710"/>
                </a:lnTo>
                <a:lnTo>
                  <a:pt x="113408" y="2996506"/>
                </a:lnTo>
                <a:lnTo>
                  <a:pt x="113408" y="3011809"/>
                </a:lnTo>
                <a:lnTo>
                  <a:pt x="113408" y="3180210"/>
                </a:lnTo>
                <a:lnTo>
                  <a:pt x="113408" y="3187006"/>
                </a:lnTo>
                <a:lnTo>
                  <a:pt x="113408" y="3202309"/>
                </a:lnTo>
                <a:lnTo>
                  <a:pt x="113408" y="3402691"/>
                </a:lnTo>
                <a:lnTo>
                  <a:pt x="113407" y="3402691"/>
                </a:lnTo>
                <a:lnTo>
                  <a:pt x="113407" y="3415286"/>
                </a:lnTo>
                <a:cubicBezTo>
                  <a:pt x="113407" y="3490685"/>
                  <a:pt x="166215" y="3581164"/>
                  <a:pt x="230338" y="3618864"/>
                </a:cubicBezTo>
                <a:cubicBezTo>
                  <a:pt x="230338" y="3618864"/>
                  <a:pt x="230338" y="3618864"/>
                  <a:pt x="1145042" y="4146658"/>
                </a:cubicBezTo>
                <a:cubicBezTo>
                  <a:pt x="1209166" y="4184357"/>
                  <a:pt x="1314782" y="4184357"/>
                  <a:pt x="1378905" y="4146658"/>
                </a:cubicBezTo>
                <a:cubicBezTo>
                  <a:pt x="1378905" y="4146658"/>
                  <a:pt x="1378905" y="4146658"/>
                  <a:pt x="2293609" y="3618864"/>
                </a:cubicBezTo>
                <a:cubicBezTo>
                  <a:pt x="2357733" y="3581164"/>
                  <a:pt x="2410541" y="3490685"/>
                  <a:pt x="2410541" y="3415286"/>
                </a:cubicBezTo>
                <a:cubicBezTo>
                  <a:pt x="2410541" y="3415286"/>
                  <a:pt x="2410541" y="3415286"/>
                  <a:pt x="2410541" y="3306564"/>
                </a:cubicBezTo>
                <a:lnTo>
                  <a:pt x="2410541" y="3224786"/>
                </a:lnTo>
                <a:lnTo>
                  <a:pt x="2410541" y="3223087"/>
                </a:lnTo>
                <a:lnTo>
                  <a:pt x="2410541" y="3211196"/>
                </a:lnTo>
                <a:lnTo>
                  <a:pt x="2410541" y="3202938"/>
                </a:lnTo>
                <a:lnTo>
                  <a:pt x="2410541" y="3178919"/>
                </a:lnTo>
                <a:lnTo>
                  <a:pt x="2410541" y="3116064"/>
                </a:lnTo>
                <a:lnTo>
                  <a:pt x="2410541" y="3048349"/>
                </a:lnTo>
                <a:lnTo>
                  <a:pt x="2410541" y="3012438"/>
                </a:lnTo>
                <a:lnTo>
                  <a:pt x="2410541" y="2948758"/>
                </a:lnTo>
                <a:lnTo>
                  <a:pt x="2410541" y="2884161"/>
                </a:lnTo>
                <a:lnTo>
                  <a:pt x="2410542" y="2884161"/>
                </a:lnTo>
                <a:lnTo>
                  <a:pt x="2410542" y="2879860"/>
                </a:lnTo>
                <a:lnTo>
                  <a:pt x="2410542" y="2859294"/>
                </a:lnTo>
                <a:lnTo>
                  <a:pt x="2410542" y="2857762"/>
                </a:lnTo>
                <a:lnTo>
                  <a:pt x="2410542" y="2837195"/>
                </a:lnTo>
                <a:lnTo>
                  <a:pt x="2410542" y="2823937"/>
                </a:lnTo>
                <a:lnTo>
                  <a:pt x="2410542" y="2801838"/>
                </a:lnTo>
                <a:lnTo>
                  <a:pt x="2410542" y="2756982"/>
                </a:lnTo>
                <a:lnTo>
                  <a:pt x="2410542" y="2754097"/>
                </a:lnTo>
                <a:lnTo>
                  <a:pt x="2410542" y="2734884"/>
                </a:lnTo>
                <a:lnTo>
                  <a:pt x="2410542" y="2731998"/>
                </a:lnTo>
                <a:lnTo>
                  <a:pt x="2410542" y="2668794"/>
                </a:lnTo>
                <a:lnTo>
                  <a:pt x="2410542" y="2646695"/>
                </a:lnTo>
                <a:lnTo>
                  <a:pt x="2410542" y="2636115"/>
                </a:lnTo>
                <a:lnTo>
                  <a:pt x="2410542" y="2614017"/>
                </a:lnTo>
                <a:lnTo>
                  <a:pt x="2410542" y="2566482"/>
                </a:lnTo>
                <a:lnTo>
                  <a:pt x="2410542" y="2544384"/>
                </a:lnTo>
                <a:lnTo>
                  <a:pt x="2410542" y="2495147"/>
                </a:lnTo>
                <a:lnTo>
                  <a:pt x="2410542" y="2473049"/>
                </a:lnTo>
                <a:lnTo>
                  <a:pt x="2410542" y="2445615"/>
                </a:lnTo>
                <a:lnTo>
                  <a:pt x="2410542" y="2423517"/>
                </a:lnTo>
                <a:lnTo>
                  <a:pt x="2410542" y="2332532"/>
                </a:lnTo>
                <a:lnTo>
                  <a:pt x="2410542" y="2310433"/>
                </a:lnTo>
                <a:lnTo>
                  <a:pt x="2410542" y="2304647"/>
                </a:lnTo>
                <a:lnTo>
                  <a:pt x="2410542" y="2282549"/>
                </a:lnTo>
                <a:lnTo>
                  <a:pt x="2410542" y="2146721"/>
                </a:lnTo>
                <a:lnTo>
                  <a:pt x="2410542" y="2142032"/>
                </a:lnTo>
                <a:lnTo>
                  <a:pt x="2410542" y="2139925"/>
                </a:lnTo>
                <a:lnTo>
                  <a:pt x="2410542" y="2137864"/>
                </a:lnTo>
                <a:lnTo>
                  <a:pt x="2410542" y="2124622"/>
                </a:lnTo>
                <a:lnTo>
                  <a:pt x="2410542" y="2123432"/>
                </a:lnTo>
                <a:lnTo>
                  <a:pt x="2410542" y="2119933"/>
                </a:lnTo>
                <a:lnTo>
                  <a:pt x="2410542" y="2097049"/>
                </a:lnTo>
                <a:cubicBezTo>
                  <a:pt x="2410542" y="2073661"/>
                  <a:pt x="2410542" y="2037517"/>
                  <a:pt x="2410542" y="1981658"/>
                </a:cubicBezTo>
                <a:lnTo>
                  <a:pt x="2410542" y="1956221"/>
                </a:lnTo>
                <a:lnTo>
                  <a:pt x="2410542" y="1949425"/>
                </a:lnTo>
                <a:lnTo>
                  <a:pt x="2410542" y="1947364"/>
                </a:lnTo>
                <a:lnTo>
                  <a:pt x="2410542" y="1934122"/>
                </a:lnTo>
                <a:lnTo>
                  <a:pt x="2410542" y="1932932"/>
                </a:lnTo>
                <a:lnTo>
                  <a:pt x="2410542" y="1906549"/>
                </a:lnTo>
                <a:lnTo>
                  <a:pt x="2410542" y="1882214"/>
                </a:lnTo>
                <a:lnTo>
                  <a:pt x="2410542" y="1861030"/>
                </a:lnTo>
                <a:lnTo>
                  <a:pt x="2410542" y="1791158"/>
                </a:lnTo>
                <a:lnTo>
                  <a:pt x="2410542" y="1747978"/>
                </a:lnTo>
                <a:lnTo>
                  <a:pt x="2410542" y="1709102"/>
                </a:lnTo>
                <a:close/>
                <a:moveTo>
                  <a:pt x="1261975" y="135606"/>
                </a:moveTo>
                <a:cubicBezTo>
                  <a:pt x="1219540" y="135606"/>
                  <a:pt x="1177106" y="144559"/>
                  <a:pt x="1145043" y="162467"/>
                </a:cubicBezTo>
                <a:cubicBezTo>
                  <a:pt x="1145043" y="162467"/>
                  <a:pt x="1145043" y="162467"/>
                  <a:pt x="230339" y="690261"/>
                </a:cubicBezTo>
                <a:cubicBezTo>
                  <a:pt x="166216" y="727960"/>
                  <a:pt x="113408" y="820324"/>
                  <a:pt x="113408" y="893838"/>
                </a:cubicBezTo>
                <a:lnTo>
                  <a:pt x="113408" y="1082390"/>
                </a:lnTo>
                <a:lnTo>
                  <a:pt x="2410542" y="1082390"/>
                </a:lnTo>
                <a:lnTo>
                  <a:pt x="2410542" y="893838"/>
                </a:lnTo>
                <a:cubicBezTo>
                  <a:pt x="2410542" y="820324"/>
                  <a:pt x="2357734" y="727960"/>
                  <a:pt x="2293610" y="690261"/>
                </a:cubicBezTo>
                <a:cubicBezTo>
                  <a:pt x="2293610" y="690261"/>
                  <a:pt x="2293610" y="690261"/>
                  <a:pt x="1378906" y="162467"/>
                </a:cubicBezTo>
                <a:cubicBezTo>
                  <a:pt x="1346844" y="144559"/>
                  <a:pt x="1304410" y="135606"/>
                  <a:pt x="1261975" y="135606"/>
                </a:cubicBezTo>
                <a:close/>
                <a:moveTo>
                  <a:pt x="1261975" y="0"/>
                </a:moveTo>
                <a:cubicBezTo>
                  <a:pt x="1308600" y="0"/>
                  <a:pt x="1355224" y="9837"/>
                  <a:pt x="1390452" y="29513"/>
                </a:cubicBezTo>
                <a:cubicBezTo>
                  <a:pt x="2395472" y="609420"/>
                  <a:pt x="2395472" y="609420"/>
                  <a:pt x="2395472" y="609420"/>
                </a:cubicBezTo>
                <a:cubicBezTo>
                  <a:pt x="2465927" y="650842"/>
                  <a:pt x="2523949" y="752325"/>
                  <a:pt x="2523949" y="833098"/>
                </a:cubicBezTo>
                <a:cubicBezTo>
                  <a:pt x="2523949" y="1702959"/>
                  <a:pt x="2523949" y="1920424"/>
                  <a:pt x="2523949" y="1974790"/>
                </a:cubicBezTo>
                <a:lnTo>
                  <a:pt x="2523949" y="1976098"/>
                </a:lnTo>
                <a:lnTo>
                  <a:pt x="2523949" y="1990647"/>
                </a:lnTo>
                <a:lnTo>
                  <a:pt x="2523949" y="1992912"/>
                </a:lnTo>
                <a:lnTo>
                  <a:pt x="2523949" y="2000379"/>
                </a:lnTo>
                <a:lnTo>
                  <a:pt x="2523949" y="2180255"/>
                </a:lnTo>
                <a:lnTo>
                  <a:pt x="2523949" y="2204536"/>
                </a:lnTo>
                <a:lnTo>
                  <a:pt x="2523949" y="2358928"/>
                </a:lnTo>
                <a:lnTo>
                  <a:pt x="2523949" y="2383208"/>
                </a:lnTo>
                <a:lnTo>
                  <a:pt x="2523949" y="2513815"/>
                </a:lnTo>
                <a:lnTo>
                  <a:pt x="2523949" y="2538095"/>
                </a:lnTo>
                <a:lnTo>
                  <a:pt x="2523949" y="2646616"/>
                </a:lnTo>
                <a:lnTo>
                  <a:pt x="2523949" y="2670896"/>
                </a:lnTo>
                <a:lnTo>
                  <a:pt x="2523949" y="2759029"/>
                </a:lnTo>
                <a:lnTo>
                  <a:pt x="2523949" y="2783310"/>
                </a:lnTo>
                <a:lnTo>
                  <a:pt x="2523949" y="2852754"/>
                </a:lnTo>
                <a:lnTo>
                  <a:pt x="2523949" y="2877035"/>
                </a:lnTo>
                <a:lnTo>
                  <a:pt x="2523949" y="2929490"/>
                </a:lnTo>
                <a:lnTo>
                  <a:pt x="2523949" y="2953771"/>
                </a:lnTo>
                <a:lnTo>
                  <a:pt x="2523949" y="2990936"/>
                </a:lnTo>
                <a:lnTo>
                  <a:pt x="2523949" y="3015216"/>
                </a:lnTo>
                <a:lnTo>
                  <a:pt x="2523949" y="3074750"/>
                </a:lnTo>
                <a:lnTo>
                  <a:pt x="2523949" y="3099031"/>
                </a:lnTo>
                <a:lnTo>
                  <a:pt x="2523949" y="3117790"/>
                </a:lnTo>
                <a:cubicBezTo>
                  <a:pt x="2523949" y="3135912"/>
                  <a:pt x="2523949" y="3135912"/>
                  <a:pt x="2523949" y="3135912"/>
                </a:cubicBezTo>
                <a:lnTo>
                  <a:pt x="2523949" y="3142071"/>
                </a:lnTo>
                <a:lnTo>
                  <a:pt x="2523949" y="3143379"/>
                </a:lnTo>
                <a:lnTo>
                  <a:pt x="2523949" y="3157927"/>
                </a:lnTo>
                <a:lnTo>
                  <a:pt x="2523949" y="3160193"/>
                </a:lnTo>
                <a:lnTo>
                  <a:pt x="2523949" y="3347536"/>
                </a:lnTo>
                <a:lnTo>
                  <a:pt x="2523949" y="3402691"/>
                </a:lnTo>
                <a:lnTo>
                  <a:pt x="2523948" y="3402691"/>
                </a:lnTo>
                <a:lnTo>
                  <a:pt x="2523948" y="3411812"/>
                </a:lnTo>
                <a:cubicBezTo>
                  <a:pt x="2523948" y="3475886"/>
                  <a:pt x="2523948" y="3475886"/>
                  <a:pt x="2523948" y="3475886"/>
                </a:cubicBezTo>
                <a:cubicBezTo>
                  <a:pt x="2523948" y="3558730"/>
                  <a:pt x="2465926" y="3658142"/>
                  <a:pt x="2395471" y="3699565"/>
                </a:cubicBezTo>
                <a:cubicBezTo>
                  <a:pt x="1390451" y="4279472"/>
                  <a:pt x="1390451" y="4279472"/>
                  <a:pt x="1390451" y="4279472"/>
                </a:cubicBezTo>
                <a:cubicBezTo>
                  <a:pt x="1319996" y="4320893"/>
                  <a:pt x="1203952" y="4320893"/>
                  <a:pt x="1133497" y="4279472"/>
                </a:cubicBezTo>
                <a:cubicBezTo>
                  <a:pt x="128477" y="3699565"/>
                  <a:pt x="128477" y="3699565"/>
                  <a:pt x="128477" y="3699565"/>
                </a:cubicBezTo>
                <a:cubicBezTo>
                  <a:pt x="58022" y="3658142"/>
                  <a:pt x="0" y="3558730"/>
                  <a:pt x="0" y="3475886"/>
                </a:cubicBezTo>
                <a:lnTo>
                  <a:pt x="0" y="2884161"/>
                </a:lnTo>
                <a:lnTo>
                  <a:pt x="1" y="2884161"/>
                </a:lnTo>
                <a:lnTo>
                  <a:pt x="1" y="2000379"/>
                </a:lnTo>
                <a:lnTo>
                  <a:pt x="1" y="1992912"/>
                </a:lnTo>
                <a:lnTo>
                  <a:pt x="1" y="1976098"/>
                </a:lnTo>
                <a:lnTo>
                  <a:pt x="1" y="833098"/>
                </a:lnTo>
                <a:cubicBezTo>
                  <a:pt x="1" y="752325"/>
                  <a:pt x="58023" y="650842"/>
                  <a:pt x="128478" y="609420"/>
                </a:cubicBezTo>
                <a:cubicBezTo>
                  <a:pt x="1133498" y="29513"/>
                  <a:pt x="1133498" y="29513"/>
                  <a:pt x="1133498" y="29513"/>
                </a:cubicBezTo>
                <a:cubicBezTo>
                  <a:pt x="1168726" y="9837"/>
                  <a:pt x="1215350" y="0"/>
                  <a:pt x="1261975" y="0"/>
                </a:cubicBezTo>
                <a:close/>
              </a:path>
            </a:pathLst>
          </a:custGeom>
          <a:solidFill>
            <a:srgbClr val="7489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4" name="TextBox 20"/>
          <p:cNvSpPr txBox="1"/>
          <p:nvPr/>
        </p:nvSpPr>
        <p:spPr>
          <a:xfrm>
            <a:off x="7027570" y="2928382"/>
            <a:ext cx="666750" cy="61531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zh-CN" sz="4000" spc="400" dirty="0" smtClean="0">
                <a:solidFill>
                  <a:srgbClr val="74891A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05</a:t>
            </a:r>
            <a:endParaRPr lang="zh-CN" altLang="en-US" sz="4000" spc="400" dirty="0">
              <a:solidFill>
                <a:srgbClr val="74891A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5" name="任意多边形 14"/>
          <p:cNvSpPr/>
          <p:nvPr/>
        </p:nvSpPr>
        <p:spPr>
          <a:xfrm>
            <a:off x="8767505" y="2601376"/>
            <a:ext cx="2261567" cy="3862427"/>
          </a:xfrm>
          <a:custGeom>
            <a:avLst/>
            <a:gdLst>
              <a:gd name="connsiteX0" fmla="*/ 113408 w 2523949"/>
              <a:gd name="connsiteY0" fmla="*/ 1709102 h 4310537"/>
              <a:gd name="connsiteX1" fmla="*/ 113408 w 2523949"/>
              <a:gd name="connsiteY1" fmla="*/ 1934122 h 4310537"/>
              <a:gd name="connsiteX2" fmla="*/ 113408 w 2523949"/>
              <a:gd name="connsiteY2" fmla="*/ 1949425 h 4310537"/>
              <a:gd name="connsiteX3" fmla="*/ 113408 w 2523949"/>
              <a:gd name="connsiteY3" fmla="*/ 1956221 h 4310537"/>
              <a:gd name="connsiteX4" fmla="*/ 113408 w 2523949"/>
              <a:gd name="connsiteY4" fmla="*/ 2124622 h 4310537"/>
              <a:gd name="connsiteX5" fmla="*/ 113408 w 2523949"/>
              <a:gd name="connsiteY5" fmla="*/ 2139925 h 4310537"/>
              <a:gd name="connsiteX6" fmla="*/ 113408 w 2523949"/>
              <a:gd name="connsiteY6" fmla="*/ 2146721 h 4310537"/>
              <a:gd name="connsiteX7" fmla="*/ 113408 w 2523949"/>
              <a:gd name="connsiteY7" fmla="*/ 2989710 h 4310537"/>
              <a:gd name="connsiteX8" fmla="*/ 113408 w 2523949"/>
              <a:gd name="connsiteY8" fmla="*/ 2996506 h 4310537"/>
              <a:gd name="connsiteX9" fmla="*/ 113408 w 2523949"/>
              <a:gd name="connsiteY9" fmla="*/ 3011809 h 4310537"/>
              <a:gd name="connsiteX10" fmla="*/ 113408 w 2523949"/>
              <a:gd name="connsiteY10" fmla="*/ 3180210 h 4310537"/>
              <a:gd name="connsiteX11" fmla="*/ 113408 w 2523949"/>
              <a:gd name="connsiteY11" fmla="*/ 3187006 h 4310537"/>
              <a:gd name="connsiteX12" fmla="*/ 113408 w 2523949"/>
              <a:gd name="connsiteY12" fmla="*/ 3202309 h 4310537"/>
              <a:gd name="connsiteX13" fmla="*/ 113408 w 2523949"/>
              <a:gd name="connsiteY13" fmla="*/ 3402691 h 4310537"/>
              <a:gd name="connsiteX14" fmla="*/ 113407 w 2523949"/>
              <a:gd name="connsiteY14" fmla="*/ 3402691 h 4310537"/>
              <a:gd name="connsiteX15" fmla="*/ 113407 w 2523949"/>
              <a:gd name="connsiteY15" fmla="*/ 3415286 h 4310537"/>
              <a:gd name="connsiteX16" fmla="*/ 230338 w 2523949"/>
              <a:gd name="connsiteY16" fmla="*/ 3618864 h 4310537"/>
              <a:gd name="connsiteX17" fmla="*/ 1145042 w 2523949"/>
              <a:gd name="connsiteY17" fmla="*/ 4146658 h 4310537"/>
              <a:gd name="connsiteX18" fmla="*/ 1378905 w 2523949"/>
              <a:gd name="connsiteY18" fmla="*/ 4146658 h 4310537"/>
              <a:gd name="connsiteX19" fmla="*/ 2293609 w 2523949"/>
              <a:gd name="connsiteY19" fmla="*/ 3618864 h 4310537"/>
              <a:gd name="connsiteX20" fmla="*/ 2410541 w 2523949"/>
              <a:gd name="connsiteY20" fmla="*/ 3415286 h 4310537"/>
              <a:gd name="connsiteX21" fmla="*/ 2410541 w 2523949"/>
              <a:gd name="connsiteY21" fmla="*/ 3306564 h 4310537"/>
              <a:gd name="connsiteX22" fmla="*/ 2410541 w 2523949"/>
              <a:gd name="connsiteY22" fmla="*/ 3224786 h 4310537"/>
              <a:gd name="connsiteX23" fmla="*/ 2410541 w 2523949"/>
              <a:gd name="connsiteY23" fmla="*/ 3223087 h 4310537"/>
              <a:gd name="connsiteX24" fmla="*/ 2410541 w 2523949"/>
              <a:gd name="connsiteY24" fmla="*/ 3211196 h 4310537"/>
              <a:gd name="connsiteX25" fmla="*/ 2410541 w 2523949"/>
              <a:gd name="connsiteY25" fmla="*/ 3202938 h 4310537"/>
              <a:gd name="connsiteX26" fmla="*/ 2410541 w 2523949"/>
              <a:gd name="connsiteY26" fmla="*/ 3178919 h 4310537"/>
              <a:gd name="connsiteX27" fmla="*/ 2410541 w 2523949"/>
              <a:gd name="connsiteY27" fmla="*/ 3116064 h 4310537"/>
              <a:gd name="connsiteX28" fmla="*/ 2410541 w 2523949"/>
              <a:gd name="connsiteY28" fmla="*/ 3048349 h 4310537"/>
              <a:gd name="connsiteX29" fmla="*/ 2410541 w 2523949"/>
              <a:gd name="connsiteY29" fmla="*/ 3012438 h 4310537"/>
              <a:gd name="connsiteX30" fmla="*/ 2410541 w 2523949"/>
              <a:gd name="connsiteY30" fmla="*/ 2948758 h 4310537"/>
              <a:gd name="connsiteX31" fmla="*/ 2410541 w 2523949"/>
              <a:gd name="connsiteY31" fmla="*/ 2884161 h 4310537"/>
              <a:gd name="connsiteX32" fmla="*/ 2410542 w 2523949"/>
              <a:gd name="connsiteY32" fmla="*/ 2884161 h 4310537"/>
              <a:gd name="connsiteX33" fmla="*/ 2410542 w 2523949"/>
              <a:gd name="connsiteY33" fmla="*/ 2879860 h 4310537"/>
              <a:gd name="connsiteX34" fmla="*/ 2410542 w 2523949"/>
              <a:gd name="connsiteY34" fmla="*/ 2859294 h 4310537"/>
              <a:gd name="connsiteX35" fmla="*/ 2410542 w 2523949"/>
              <a:gd name="connsiteY35" fmla="*/ 2857762 h 4310537"/>
              <a:gd name="connsiteX36" fmla="*/ 2410542 w 2523949"/>
              <a:gd name="connsiteY36" fmla="*/ 2837195 h 4310537"/>
              <a:gd name="connsiteX37" fmla="*/ 2410542 w 2523949"/>
              <a:gd name="connsiteY37" fmla="*/ 2823937 h 4310537"/>
              <a:gd name="connsiteX38" fmla="*/ 2410542 w 2523949"/>
              <a:gd name="connsiteY38" fmla="*/ 2801838 h 4310537"/>
              <a:gd name="connsiteX39" fmla="*/ 2410542 w 2523949"/>
              <a:gd name="connsiteY39" fmla="*/ 2756982 h 4310537"/>
              <a:gd name="connsiteX40" fmla="*/ 2410542 w 2523949"/>
              <a:gd name="connsiteY40" fmla="*/ 2754097 h 4310537"/>
              <a:gd name="connsiteX41" fmla="*/ 2410542 w 2523949"/>
              <a:gd name="connsiteY41" fmla="*/ 2734884 h 4310537"/>
              <a:gd name="connsiteX42" fmla="*/ 2410542 w 2523949"/>
              <a:gd name="connsiteY42" fmla="*/ 2731998 h 4310537"/>
              <a:gd name="connsiteX43" fmla="*/ 2410542 w 2523949"/>
              <a:gd name="connsiteY43" fmla="*/ 2668794 h 4310537"/>
              <a:gd name="connsiteX44" fmla="*/ 2410542 w 2523949"/>
              <a:gd name="connsiteY44" fmla="*/ 2646695 h 4310537"/>
              <a:gd name="connsiteX45" fmla="*/ 2410542 w 2523949"/>
              <a:gd name="connsiteY45" fmla="*/ 2636115 h 4310537"/>
              <a:gd name="connsiteX46" fmla="*/ 2410542 w 2523949"/>
              <a:gd name="connsiteY46" fmla="*/ 2614017 h 4310537"/>
              <a:gd name="connsiteX47" fmla="*/ 2410542 w 2523949"/>
              <a:gd name="connsiteY47" fmla="*/ 2566482 h 4310537"/>
              <a:gd name="connsiteX48" fmla="*/ 2410542 w 2523949"/>
              <a:gd name="connsiteY48" fmla="*/ 2544384 h 4310537"/>
              <a:gd name="connsiteX49" fmla="*/ 2410542 w 2523949"/>
              <a:gd name="connsiteY49" fmla="*/ 2495147 h 4310537"/>
              <a:gd name="connsiteX50" fmla="*/ 2410542 w 2523949"/>
              <a:gd name="connsiteY50" fmla="*/ 2473049 h 4310537"/>
              <a:gd name="connsiteX51" fmla="*/ 2410542 w 2523949"/>
              <a:gd name="connsiteY51" fmla="*/ 2445615 h 4310537"/>
              <a:gd name="connsiteX52" fmla="*/ 2410542 w 2523949"/>
              <a:gd name="connsiteY52" fmla="*/ 2423517 h 4310537"/>
              <a:gd name="connsiteX53" fmla="*/ 2410542 w 2523949"/>
              <a:gd name="connsiteY53" fmla="*/ 2332532 h 4310537"/>
              <a:gd name="connsiteX54" fmla="*/ 2410542 w 2523949"/>
              <a:gd name="connsiteY54" fmla="*/ 2310433 h 4310537"/>
              <a:gd name="connsiteX55" fmla="*/ 2410542 w 2523949"/>
              <a:gd name="connsiteY55" fmla="*/ 2304647 h 4310537"/>
              <a:gd name="connsiteX56" fmla="*/ 2410542 w 2523949"/>
              <a:gd name="connsiteY56" fmla="*/ 2282549 h 4310537"/>
              <a:gd name="connsiteX57" fmla="*/ 2410542 w 2523949"/>
              <a:gd name="connsiteY57" fmla="*/ 2146721 h 4310537"/>
              <a:gd name="connsiteX58" fmla="*/ 2410542 w 2523949"/>
              <a:gd name="connsiteY58" fmla="*/ 2142032 h 4310537"/>
              <a:gd name="connsiteX59" fmla="*/ 2410542 w 2523949"/>
              <a:gd name="connsiteY59" fmla="*/ 2139925 h 4310537"/>
              <a:gd name="connsiteX60" fmla="*/ 2410542 w 2523949"/>
              <a:gd name="connsiteY60" fmla="*/ 2137864 h 4310537"/>
              <a:gd name="connsiteX61" fmla="*/ 2410542 w 2523949"/>
              <a:gd name="connsiteY61" fmla="*/ 2124622 h 4310537"/>
              <a:gd name="connsiteX62" fmla="*/ 2410542 w 2523949"/>
              <a:gd name="connsiteY62" fmla="*/ 2123432 h 4310537"/>
              <a:gd name="connsiteX63" fmla="*/ 2410542 w 2523949"/>
              <a:gd name="connsiteY63" fmla="*/ 2119933 h 4310537"/>
              <a:gd name="connsiteX64" fmla="*/ 2410542 w 2523949"/>
              <a:gd name="connsiteY64" fmla="*/ 2097049 h 4310537"/>
              <a:gd name="connsiteX65" fmla="*/ 2410542 w 2523949"/>
              <a:gd name="connsiteY65" fmla="*/ 1981658 h 4310537"/>
              <a:gd name="connsiteX66" fmla="*/ 2410542 w 2523949"/>
              <a:gd name="connsiteY66" fmla="*/ 1956221 h 4310537"/>
              <a:gd name="connsiteX67" fmla="*/ 2410542 w 2523949"/>
              <a:gd name="connsiteY67" fmla="*/ 1949425 h 4310537"/>
              <a:gd name="connsiteX68" fmla="*/ 2410542 w 2523949"/>
              <a:gd name="connsiteY68" fmla="*/ 1947364 h 4310537"/>
              <a:gd name="connsiteX69" fmla="*/ 2410542 w 2523949"/>
              <a:gd name="connsiteY69" fmla="*/ 1934122 h 4310537"/>
              <a:gd name="connsiteX70" fmla="*/ 2410542 w 2523949"/>
              <a:gd name="connsiteY70" fmla="*/ 1932932 h 4310537"/>
              <a:gd name="connsiteX71" fmla="*/ 2410542 w 2523949"/>
              <a:gd name="connsiteY71" fmla="*/ 1906549 h 4310537"/>
              <a:gd name="connsiteX72" fmla="*/ 2410542 w 2523949"/>
              <a:gd name="connsiteY72" fmla="*/ 1882214 h 4310537"/>
              <a:gd name="connsiteX73" fmla="*/ 2410542 w 2523949"/>
              <a:gd name="connsiteY73" fmla="*/ 1861030 h 4310537"/>
              <a:gd name="connsiteX74" fmla="*/ 2410542 w 2523949"/>
              <a:gd name="connsiteY74" fmla="*/ 1791158 h 4310537"/>
              <a:gd name="connsiteX75" fmla="*/ 2410542 w 2523949"/>
              <a:gd name="connsiteY75" fmla="*/ 1747978 h 4310537"/>
              <a:gd name="connsiteX76" fmla="*/ 2410542 w 2523949"/>
              <a:gd name="connsiteY76" fmla="*/ 1709102 h 4310537"/>
              <a:gd name="connsiteX77" fmla="*/ 1261975 w 2523949"/>
              <a:gd name="connsiteY77" fmla="*/ 135606 h 4310537"/>
              <a:gd name="connsiteX78" fmla="*/ 1145043 w 2523949"/>
              <a:gd name="connsiteY78" fmla="*/ 162467 h 4310537"/>
              <a:gd name="connsiteX79" fmla="*/ 230339 w 2523949"/>
              <a:gd name="connsiteY79" fmla="*/ 690261 h 4310537"/>
              <a:gd name="connsiteX80" fmla="*/ 113408 w 2523949"/>
              <a:gd name="connsiteY80" fmla="*/ 893838 h 4310537"/>
              <a:gd name="connsiteX81" fmla="*/ 113408 w 2523949"/>
              <a:gd name="connsiteY81" fmla="*/ 1082390 h 4310537"/>
              <a:gd name="connsiteX82" fmla="*/ 2410542 w 2523949"/>
              <a:gd name="connsiteY82" fmla="*/ 1082390 h 4310537"/>
              <a:gd name="connsiteX83" fmla="*/ 2410542 w 2523949"/>
              <a:gd name="connsiteY83" fmla="*/ 893838 h 4310537"/>
              <a:gd name="connsiteX84" fmla="*/ 2293610 w 2523949"/>
              <a:gd name="connsiteY84" fmla="*/ 690261 h 4310537"/>
              <a:gd name="connsiteX85" fmla="*/ 1378906 w 2523949"/>
              <a:gd name="connsiteY85" fmla="*/ 162467 h 4310537"/>
              <a:gd name="connsiteX86" fmla="*/ 1261975 w 2523949"/>
              <a:gd name="connsiteY86" fmla="*/ 135606 h 4310537"/>
              <a:gd name="connsiteX87" fmla="*/ 1261975 w 2523949"/>
              <a:gd name="connsiteY87" fmla="*/ 0 h 4310537"/>
              <a:gd name="connsiteX88" fmla="*/ 1390452 w 2523949"/>
              <a:gd name="connsiteY88" fmla="*/ 29513 h 4310537"/>
              <a:gd name="connsiteX89" fmla="*/ 2395472 w 2523949"/>
              <a:gd name="connsiteY89" fmla="*/ 609420 h 4310537"/>
              <a:gd name="connsiteX90" fmla="*/ 2523949 w 2523949"/>
              <a:gd name="connsiteY90" fmla="*/ 833098 h 4310537"/>
              <a:gd name="connsiteX91" fmla="*/ 2523949 w 2523949"/>
              <a:gd name="connsiteY91" fmla="*/ 1974790 h 4310537"/>
              <a:gd name="connsiteX92" fmla="*/ 2523949 w 2523949"/>
              <a:gd name="connsiteY92" fmla="*/ 1976098 h 4310537"/>
              <a:gd name="connsiteX93" fmla="*/ 2523949 w 2523949"/>
              <a:gd name="connsiteY93" fmla="*/ 1990647 h 4310537"/>
              <a:gd name="connsiteX94" fmla="*/ 2523949 w 2523949"/>
              <a:gd name="connsiteY94" fmla="*/ 1992912 h 4310537"/>
              <a:gd name="connsiteX95" fmla="*/ 2523949 w 2523949"/>
              <a:gd name="connsiteY95" fmla="*/ 2000379 h 4310537"/>
              <a:gd name="connsiteX96" fmla="*/ 2523949 w 2523949"/>
              <a:gd name="connsiteY96" fmla="*/ 2180255 h 4310537"/>
              <a:gd name="connsiteX97" fmla="*/ 2523949 w 2523949"/>
              <a:gd name="connsiteY97" fmla="*/ 2204536 h 4310537"/>
              <a:gd name="connsiteX98" fmla="*/ 2523949 w 2523949"/>
              <a:gd name="connsiteY98" fmla="*/ 2358928 h 4310537"/>
              <a:gd name="connsiteX99" fmla="*/ 2523949 w 2523949"/>
              <a:gd name="connsiteY99" fmla="*/ 2383208 h 4310537"/>
              <a:gd name="connsiteX100" fmla="*/ 2523949 w 2523949"/>
              <a:gd name="connsiteY100" fmla="*/ 2513815 h 4310537"/>
              <a:gd name="connsiteX101" fmla="*/ 2523949 w 2523949"/>
              <a:gd name="connsiteY101" fmla="*/ 2538095 h 4310537"/>
              <a:gd name="connsiteX102" fmla="*/ 2523949 w 2523949"/>
              <a:gd name="connsiteY102" fmla="*/ 2646616 h 4310537"/>
              <a:gd name="connsiteX103" fmla="*/ 2523949 w 2523949"/>
              <a:gd name="connsiteY103" fmla="*/ 2670896 h 4310537"/>
              <a:gd name="connsiteX104" fmla="*/ 2523949 w 2523949"/>
              <a:gd name="connsiteY104" fmla="*/ 2759029 h 4310537"/>
              <a:gd name="connsiteX105" fmla="*/ 2523949 w 2523949"/>
              <a:gd name="connsiteY105" fmla="*/ 2783310 h 4310537"/>
              <a:gd name="connsiteX106" fmla="*/ 2523949 w 2523949"/>
              <a:gd name="connsiteY106" fmla="*/ 2852754 h 4310537"/>
              <a:gd name="connsiteX107" fmla="*/ 2523949 w 2523949"/>
              <a:gd name="connsiteY107" fmla="*/ 2877035 h 4310537"/>
              <a:gd name="connsiteX108" fmla="*/ 2523949 w 2523949"/>
              <a:gd name="connsiteY108" fmla="*/ 2929490 h 4310537"/>
              <a:gd name="connsiteX109" fmla="*/ 2523949 w 2523949"/>
              <a:gd name="connsiteY109" fmla="*/ 2953771 h 4310537"/>
              <a:gd name="connsiteX110" fmla="*/ 2523949 w 2523949"/>
              <a:gd name="connsiteY110" fmla="*/ 2990936 h 4310537"/>
              <a:gd name="connsiteX111" fmla="*/ 2523949 w 2523949"/>
              <a:gd name="connsiteY111" fmla="*/ 3015216 h 4310537"/>
              <a:gd name="connsiteX112" fmla="*/ 2523949 w 2523949"/>
              <a:gd name="connsiteY112" fmla="*/ 3074750 h 4310537"/>
              <a:gd name="connsiteX113" fmla="*/ 2523949 w 2523949"/>
              <a:gd name="connsiteY113" fmla="*/ 3099031 h 4310537"/>
              <a:gd name="connsiteX114" fmla="*/ 2523949 w 2523949"/>
              <a:gd name="connsiteY114" fmla="*/ 3117790 h 4310537"/>
              <a:gd name="connsiteX115" fmla="*/ 2523949 w 2523949"/>
              <a:gd name="connsiteY115" fmla="*/ 3135912 h 4310537"/>
              <a:gd name="connsiteX116" fmla="*/ 2523949 w 2523949"/>
              <a:gd name="connsiteY116" fmla="*/ 3142071 h 4310537"/>
              <a:gd name="connsiteX117" fmla="*/ 2523949 w 2523949"/>
              <a:gd name="connsiteY117" fmla="*/ 3143379 h 4310537"/>
              <a:gd name="connsiteX118" fmla="*/ 2523949 w 2523949"/>
              <a:gd name="connsiteY118" fmla="*/ 3157927 h 4310537"/>
              <a:gd name="connsiteX119" fmla="*/ 2523949 w 2523949"/>
              <a:gd name="connsiteY119" fmla="*/ 3160193 h 4310537"/>
              <a:gd name="connsiteX120" fmla="*/ 2523949 w 2523949"/>
              <a:gd name="connsiteY120" fmla="*/ 3347536 h 4310537"/>
              <a:gd name="connsiteX121" fmla="*/ 2523949 w 2523949"/>
              <a:gd name="connsiteY121" fmla="*/ 3402691 h 4310537"/>
              <a:gd name="connsiteX122" fmla="*/ 2523948 w 2523949"/>
              <a:gd name="connsiteY122" fmla="*/ 3402691 h 4310537"/>
              <a:gd name="connsiteX123" fmla="*/ 2523948 w 2523949"/>
              <a:gd name="connsiteY123" fmla="*/ 3411812 h 4310537"/>
              <a:gd name="connsiteX124" fmla="*/ 2523948 w 2523949"/>
              <a:gd name="connsiteY124" fmla="*/ 3475886 h 4310537"/>
              <a:gd name="connsiteX125" fmla="*/ 2395471 w 2523949"/>
              <a:gd name="connsiteY125" fmla="*/ 3699565 h 4310537"/>
              <a:gd name="connsiteX126" fmla="*/ 1390451 w 2523949"/>
              <a:gd name="connsiteY126" fmla="*/ 4279472 h 4310537"/>
              <a:gd name="connsiteX127" fmla="*/ 1133497 w 2523949"/>
              <a:gd name="connsiteY127" fmla="*/ 4279472 h 4310537"/>
              <a:gd name="connsiteX128" fmla="*/ 128477 w 2523949"/>
              <a:gd name="connsiteY128" fmla="*/ 3699565 h 4310537"/>
              <a:gd name="connsiteX129" fmla="*/ 0 w 2523949"/>
              <a:gd name="connsiteY129" fmla="*/ 3475886 h 4310537"/>
              <a:gd name="connsiteX130" fmla="*/ 0 w 2523949"/>
              <a:gd name="connsiteY130" fmla="*/ 2884161 h 4310537"/>
              <a:gd name="connsiteX131" fmla="*/ 1 w 2523949"/>
              <a:gd name="connsiteY131" fmla="*/ 2884161 h 4310537"/>
              <a:gd name="connsiteX132" fmla="*/ 1 w 2523949"/>
              <a:gd name="connsiteY132" fmla="*/ 2000379 h 4310537"/>
              <a:gd name="connsiteX133" fmla="*/ 1 w 2523949"/>
              <a:gd name="connsiteY133" fmla="*/ 1992912 h 4310537"/>
              <a:gd name="connsiteX134" fmla="*/ 1 w 2523949"/>
              <a:gd name="connsiteY134" fmla="*/ 1976098 h 4310537"/>
              <a:gd name="connsiteX135" fmla="*/ 1 w 2523949"/>
              <a:gd name="connsiteY135" fmla="*/ 833098 h 4310537"/>
              <a:gd name="connsiteX136" fmla="*/ 128478 w 2523949"/>
              <a:gd name="connsiteY136" fmla="*/ 609420 h 4310537"/>
              <a:gd name="connsiteX137" fmla="*/ 1133498 w 2523949"/>
              <a:gd name="connsiteY137" fmla="*/ 29513 h 4310537"/>
              <a:gd name="connsiteX138" fmla="*/ 1261975 w 2523949"/>
              <a:gd name="connsiteY138" fmla="*/ 0 h 4310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2523949" h="4310537">
                <a:moveTo>
                  <a:pt x="113408" y="1709102"/>
                </a:moveTo>
                <a:lnTo>
                  <a:pt x="113408" y="1934122"/>
                </a:lnTo>
                <a:lnTo>
                  <a:pt x="113408" y="1949425"/>
                </a:lnTo>
                <a:lnTo>
                  <a:pt x="113408" y="1956221"/>
                </a:lnTo>
                <a:lnTo>
                  <a:pt x="113408" y="2124622"/>
                </a:lnTo>
                <a:lnTo>
                  <a:pt x="113408" y="2139925"/>
                </a:lnTo>
                <a:lnTo>
                  <a:pt x="113408" y="2146721"/>
                </a:lnTo>
                <a:lnTo>
                  <a:pt x="113408" y="2989710"/>
                </a:lnTo>
                <a:lnTo>
                  <a:pt x="113408" y="2996506"/>
                </a:lnTo>
                <a:lnTo>
                  <a:pt x="113408" y="3011809"/>
                </a:lnTo>
                <a:lnTo>
                  <a:pt x="113408" y="3180210"/>
                </a:lnTo>
                <a:lnTo>
                  <a:pt x="113408" y="3187006"/>
                </a:lnTo>
                <a:lnTo>
                  <a:pt x="113408" y="3202309"/>
                </a:lnTo>
                <a:lnTo>
                  <a:pt x="113408" y="3402691"/>
                </a:lnTo>
                <a:lnTo>
                  <a:pt x="113407" y="3402691"/>
                </a:lnTo>
                <a:lnTo>
                  <a:pt x="113407" y="3415286"/>
                </a:lnTo>
                <a:cubicBezTo>
                  <a:pt x="113407" y="3490685"/>
                  <a:pt x="166215" y="3581164"/>
                  <a:pt x="230338" y="3618864"/>
                </a:cubicBezTo>
                <a:cubicBezTo>
                  <a:pt x="230338" y="3618864"/>
                  <a:pt x="230338" y="3618864"/>
                  <a:pt x="1145042" y="4146658"/>
                </a:cubicBezTo>
                <a:cubicBezTo>
                  <a:pt x="1209166" y="4184357"/>
                  <a:pt x="1314782" y="4184357"/>
                  <a:pt x="1378905" y="4146658"/>
                </a:cubicBezTo>
                <a:cubicBezTo>
                  <a:pt x="1378905" y="4146658"/>
                  <a:pt x="1378905" y="4146658"/>
                  <a:pt x="2293609" y="3618864"/>
                </a:cubicBezTo>
                <a:cubicBezTo>
                  <a:pt x="2357733" y="3581164"/>
                  <a:pt x="2410541" y="3490685"/>
                  <a:pt x="2410541" y="3415286"/>
                </a:cubicBezTo>
                <a:cubicBezTo>
                  <a:pt x="2410541" y="3415286"/>
                  <a:pt x="2410541" y="3415286"/>
                  <a:pt x="2410541" y="3306564"/>
                </a:cubicBezTo>
                <a:lnTo>
                  <a:pt x="2410541" y="3224786"/>
                </a:lnTo>
                <a:lnTo>
                  <a:pt x="2410541" y="3223087"/>
                </a:lnTo>
                <a:lnTo>
                  <a:pt x="2410541" y="3211196"/>
                </a:lnTo>
                <a:lnTo>
                  <a:pt x="2410541" y="3202938"/>
                </a:lnTo>
                <a:lnTo>
                  <a:pt x="2410541" y="3178919"/>
                </a:lnTo>
                <a:lnTo>
                  <a:pt x="2410541" y="3116064"/>
                </a:lnTo>
                <a:lnTo>
                  <a:pt x="2410541" y="3048349"/>
                </a:lnTo>
                <a:lnTo>
                  <a:pt x="2410541" y="3012438"/>
                </a:lnTo>
                <a:lnTo>
                  <a:pt x="2410541" y="2948758"/>
                </a:lnTo>
                <a:lnTo>
                  <a:pt x="2410541" y="2884161"/>
                </a:lnTo>
                <a:lnTo>
                  <a:pt x="2410542" y="2884161"/>
                </a:lnTo>
                <a:lnTo>
                  <a:pt x="2410542" y="2879860"/>
                </a:lnTo>
                <a:lnTo>
                  <a:pt x="2410542" y="2859294"/>
                </a:lnTo>
                <a:lnTo>
                  <a:pt x="2410542" y="2857762"/>
                </a:lnTo>
                <a:lnTo>
                  <a:pt x="2410542" y="2837195"/>
                </a:lnTo>
                <a:lnTo>
                  <a:pt x="2410542" y="2823937"/>
                </a:lnTo>
                <a:lnTo>
                  <a:pt x="2410542" y="2801838"/>
                </a:lnTo>
                <a:lnTo>
                  <a:pt x="2410542" y="2756982"/>
                </a:lnTo>
                <a:lnTo>
                  <a:pt x="2410542" y="2754097"/>
                </a:lnTo>
                <a:lnTo>
                  <a:pt x="2410542" y="2734884"/>
                </a:lnTo>
                <a:lnTo>
                  <a:pt x="2410542" y="2731998"/>
                </a:lnTo>
                <a:lnTo>
                  <a:pt x="2410542" y="2668794"/>
                </a:lnTo>
                <a:lnTo>
                  <a:pt x="2410542" y="2646695"/>
                </a:lnTo>
                <a:lnTo>
                  <a:pt x="2410542" y="2636115"/>
                </a:lnTo>
                <a:lnTo>
                  <a:pt x="2410542" y="2614017"/>
                </a:lnTo>
                <a:lnTo>
                  <a:pt x="2410542" y="2566482"/>
                </a:lnTo>
                <a:lnTo>
                  <a:pt x="2410542" y="2544384"/>
                </a:lnTo>
                <a:lnTo>
                  <a:pt x="2410542" y="2495147"/>
                </a:lnTo>
                <a:lnTo>
                  <a:pt x="2410542" y="2473049"/>
                </a:lnTo>
                <a:lnTo>
                  <a:pt x="2410542" y="2445615"/>
                </a:lnTo>
                <a:lnTo>
                  <a:pt x="2410542" y="2423517"/>
                </a:lnTo>
                <a:lnTo>
                  <a:pt x="2410542" y="2332532"/>
                </a:lnTo>
                <a:lnTo>
                  <a:pt x="2410542" y="2310433"/>
                </a:lnTo>
                <a:lnTo>
                  <a:pt x="2410542" y="2304647"/>
                </a:lnTo>
                <a:lnTo>
                  <a:pt x="2410542" y="2282549"/>
                </a:lnTo>
                <a:lnTo>
                  <a:pt x="2410542" y="2146721"/>
                </a:lnTo>
                <a:lnTo>
                  <a:pt x="2410542" y="2142032"/>
                </a:lnTo>
                <a:lnTo>
                  <a:pt x="2410542" y="2139925"/>
                </a:lnTo>
                <a:lnTo>
                  <a:pt x="2410542" y="2137864"/>
                </a:lnTo>
                <a:lnTo>
                  <a:pt x="2410542" y="2124622"/>
                </a:lnTo>
                <a:lnTo>
                  <a:pt x="2410542" y="2123432"/>
                </a:lnTo>
                <a:lnTo>
                  <a:pt x="2410542" y="2119933"/>
                </a:lnTo>
                <a:lnTo>
                  <a:pt x="2410542" y="2097049"/>
                </a:lnTo>
                <a:cubicBezTo>
                  <a:pt x="2410542" y="2073661"/>
                  <a:pt x="2410542" y="2037517"/>
                  <a:pt x="2410542" y="1981658"/>
                </a:cubicBezTo>
                <a:lnTo>
                  <a:pt x="2410542" y="1956221"/>
                </a:lnTo>
                <a:lnTo>
                  <a:pt x="2410542" y="1949425"/>
                </a:lnTo>
                <a:lnTo>
                  <a:pt x="2410542" y="1947364"/>
                </a:lnTo>
                <a:lnTo>
                  <a:pt x="2410542" y="1934122"/>
                </a:lnTo>
                <a:lnTo>
                  <a:pt x="2410542" y="1932932"/>
                </a:lnTo>
                <a:lnTo>
                  <a:pt x="2410542" y="1906549"/>
                </a:lnTo>
                <a:lnTo>
                  <a:pt x="2410542" y="1882214"/>
                </a:lnTo>
                <a:lnTo>
                  <a:pt x="2410542" y="1861030"/>
                </a:lnTo>
                <a:lnTo>
                  <a:pt x="2410542" y="1791158"/>
                </a:lnTo>
                <a:lnTo>
                  <a:pt x="2410542" y="1747978"/>
                </a:lnTo>
                <a:lnTo>
                  <a:pt x="2410542" y="1709102"/>
                </a:lnTo>
                <a:close/>
                <a:moveTo>
                  <a:pt x="1261975" y="135606"/>
                </a:moveTo>
                <a:cubicBezTo>
                  <a:pt x="1219540" y="135606"/>
                  <a:pt x="1177106" y="144559"/>
                  <a:pt x="1145043" y="162467"/>
                </a:cubicBezTo>
                <a:cubicBezTo>
                  <a:pt x="1145043" y="162467"/>
                  <a:pt x="1145043" y="162467"/>
                  <a:pt x="230339" y="690261"/>
                </a:cubicBezTo>
                <a:cubicBezTo>
                  <a:pt x="166216" y="727960"/>
                  <a:pt x="113408" y="820324"/>
                  <a:pt x="113408" y="893838"/>
                </a:cubicBezTo>
                <a:lnTo>
                  <a:pt x="113408" y="1082390"/>
                </a:lnTo>
                <a:lnTo>
                  <a:pt x="2410542" y="1082390"/>
                </a:lnTo>
                <a:lnTo>
                  <a:pt x="2410542" y="893838"/>
                </a:lnTo>
                <a:cubicBezTo>
                  <a:pt x="2410542" y="820324"/>
                  <a:pt x="2357734" y="727960"/>
                  <a:pt x="2293610" y="690261"/>
                </a:cubicBezTo>
                <a:cubicBezTo>
                  <a:pt x="2293610" y="690261"/>
                  <a:pt x="2293610" y="690261"/>
                  <a:pt x="1378906" y="162467"/>
                </a:cubicBezTo>
                <a:cubicBezTo>
                  <a:pt x="1346844" y="144559"/>
                  <a:pt x="1304410" y="135606"/>
                  <a:pt x="1261975" y="135606"/>
                </a:cubicBezTo>
                <a:close/>
                <a:moveTo>
                  <a:pt x="1261975" y="0"/>
                </a:moveTo>
                <a:cubicBezTo>
                  <a:pt x="1308600" y="0"/>
                  <a:pt x="1355224" y="9837"/>
                  <a:pt x="1390452" y="29513"/>
                </a:cubicBezTo>
                <a:cubicBezTo>
                  <a:pt x="2395472" y="609420"/>
                  <a:pt x="2395472" y="609420"/>
                  <a:pt x="2395472" y="609420"/>
                </a:cubicBezTo>
                <a:cubicBezTo>
                  <a:pt x="2465927" y="650842"/>
                  <a:pt x="2523949" y="752325"/>
                  <a:pt x="2523949" y="833098"/>
                </a:cubicBezTo>
                <a:cubicBezTo>
                  <a:pt x="2523949" y="1702959"/>
                  <a:pt x="2523949" y="1920424"/>
                  <a:pt x="2523949" y="1974790"/>
                </a:cubicBezTo>
                <a:lnTo>
                  <a:pt x="2523949" y="1976098"/>
                </a:lnTo>
                <a:lnTo>
                  <a:pt x="2523949" y="1990647"/>
                </a:lnTo>
                <a:lnTo>
                  <a:pt x="2523949" y="1992912"/>
                </a:lnTo>
                <a:lnTo>
                  <a:pt x="2523949" y="2000379"/>
                </a:lnTo>
                <a:lnTo>
                  <a:pt x="2523949" y="2180255"/>
                </a:lnTo>
                <a:lnTo>
                  <a:pt x="2523949" y="2204536"/>
                </a:lnTo>
                <a:lnTo>
                  <a:pt x="2523949" y="2358928"/>
                </a:lnTo>
                <a:lnTo>
                  <a:pt x="2523949" y="2383208"/>
                </a:lnTo>
                <a:lnTo>
                  <a:pt x="2523949" y="2513815"/>
                </a:lnTo>
                <a:lnTo>
                  <a:pt x="2523949" y="2538095"/>
                </a:lnTo>
                <a:lnTo>
                  <a:pt x="2523949" y="2646616"/>
                </a:lnTo>
                <a:lnTo>
                  <a:pt x="2523949" y="2670896"/>
                </a:lnTo>
                <a:lnTo>
                  <a:pt x="2523949" y="2759029"/>
                </a:lnTo>
                <a:lnTo>
                  <a:pt x="2523949" y="2783310"/>
                </a:lnTo>
                <a:lnTo>
                  <a:pt x="2523949" y="2852754"/>
                </a:lnTo>
                <a:lnTo>
                  <a:pt x="2523949" y="2877035"/>
                </a:lnTo>
                <a:lnTo>
                  <a:pt x="2523949" y="2929490"/>
                </a:lnTo>
                <a:lnTo>
                  <a:pt x="2523949" y="2953771"/>
                </a:lnTo>
                <a:lnTo>
                  <a:pt x="2523949" y="2990936"/>
                </a:lnTo>
                <a:lnTo>
                  <a:pt x="2523949" y="3015216"/>
                </a:lnTo>
                <a:lnTo>
                  <a:pt x="2523949" y="3074750"/>
                </a:lnTo>
                <a:lnTo>
                  <a:pt x="2523949" y="3099031"/>
                </a:lnTo>
                <a:lnTo>
                  <a:pt x="2523949" y="3117790"/>
                </a:lnTo>
                <a:cubicBezTo>
                  <a:pt x="2523949" y="3135912"/>
                  <a:pt x="2523949" y="3135912"/>
                  <a:pt x="2523949" y="3135912"/>
                </a:cubicBezTo>
                <a:lnTo>
                  <a:pt x="2523949" y="3142071"/>
                </a:lnTo>
                <a:lnTo>
                  <a:pt x="2523949" y="3143379"/>
                </a:lnTo>
                <a:lnTo>
                  <a:pt x="2523949" y="3157927"/>
                </a:lnTo>
                <a:lnTo>
                  <a:pt x="2523949" y="3160193"/>
                </a:lnTo>
                <a:lnTo>
                  <a:pt x="2523949" y="3347536"/>
                </a:lnTo>
                <a:lnTo>
                  <a:pt x="2523949" y="3402691"/>
                </a:lnTo>
                <a:lnTo>
                  <a:pt x="2523948" y="3402691"/>
                </a:lnTo>
                <a:lnTo>
                  <a:pt x="2523948" y="3411812"/>
                </a:lnTo>
                <a:cubicBezTo>
                  <a:pt x="2523948" y="3475886"/>
                  <a:pt x="2523948" y="3475886"/>
                  <a:pt x="2523948" y="3475886"/>
                </a:cubicBezTo>
                <a:cubicBezTo>
                  <a:pt x="2523948" y="3558730"/>
                  <a:pt x="2465926" y="3658142"/>
                  <a:pt x="2395471" y="3699565"/>
                </a:cubicBezTo>
                <a:cubicBezTo>
                  <a:pt x="1390451" y="4279472"/>
                  <a:pt x="1390451" y="4279472"/>
                  <a:pt x="1390451" y="4279472"/>
                </a:cubicBezTo>
                <a:cubicBezTo>
                  <a:pt x="1319996" y="4320893"/>
                  <a:pt x="1203952" y="4320893"/>
                  <a:pt x="1133497" y="4279472"/>
                </a:cubicBezTo>
                <a:cubicBezTo>
                  <a:pt x="128477" y="3699565"/>
                  <a:pt x="128477" y="3699565"/>
                  <a:pt x="128477" y="3699565"/>
                </a:cubicBezTo>
                <a:cubicBezTo>
                  <a:pt x="58022" y="3658142"/>
                  <a:pt x="0" y="3558730"/>
                  <a:pt x="0" y="3475886"/>
                </a:cubicBezTo>
                <a:lnTo>
                  <a:pt x="0" y="2884161"/>
                </a:lnTo>
                <a:lnTo>
                  <a:pt x="1" y="2884161"/>
                </a:lnTo>
                <a:lnTo>
                  <a:pt x="1" y="2000379"/>
                </a:lnTo>
                <a:lnTo>
                  <a:pt x="1" y="1992912"/>
                </a:lnTo>
                <a:lnTo>
                  <a:pt x="1" y="1976098"/>
                </a:lnTo>
                <a:lnTo>
                  <a:pt x="1" y="833098"/>
                </a:lnTo>
                <a:cubicBezTo>
                  <a:pt x="1" y="752325"/>
                  <a:pt x="58023" y="650842"/>
                  <a:pt x="128478" y="609420"/>
                </a:cubicBezTo>
                <a:cubicBezTo>
                  <a:pt x="1133498" y="29513"/>
                  <a:pt x="1133498" y="29513"/>
                  <a:pt x="1133498" y="29513"/>
                </a:cubicBezTo>
                <a:cubicBezTo>
                  <a:pt x="1168726" y="9837"/>
                  <a:pt x="1215350" y="0"/>
                  <a:pt x="1261975" y="0"/>
                </a:cubicBezTo>
                <a:close/>
              </a:path>
            </a:pathLst>
          </a:custGeom>
          <a:solidFill>
            <a:srgbClr val="4D5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6" name="TextBox 20"/>
          <p:cNvSpPr txBox="1"/>
          <p:nvPr/>
        </p:nvSpPr>
        <p:spPr>
          <a:xfrm>
            <a:off x="9564913" y="2928382"/>
            <a:ext cx="666750" cy="61531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zh-CN" sz="4000" spc="400" dirty="0" smtClean="0">
                <a:solidFill>
                  <a:srgbClr val="4D5F2E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06</a:t>
            </a:r>
            <a:endParaRPr lang="zh-CN" altLang="en-US" sz="4000" spc="400" dirty="0">
              <a:solidFill>
                <a:srgbClr val="4D5F2E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7" name="任意多边形 16"/>
          <p:cNvSpPr/>
          <p:nvPr/>
        </p:nvSpPr>
        <p:spPr>
          <a:xfrm>
            <a:off x="3692817" y="2601376"/>
            <a:ext cx="2261567" cy="3862427"/>
          </a:xfrm>
          <a:custGeom>
            <a:avLst/>
            <a:gdLst>
              <a:gd name="connsiteX0" fmla="*/ 113408 w 2523949"/>
              <a:gd name="connsiteY0" fmla="*/ 1709102 h 4310537"/>
              <a:gd name="connsiteX1" fmla="*/ 113408 w 2523949"/>
              <a:gd name="connsiteY1" fmla="*/ 1934122 h 4310537"/>
              <a:gd name="connsiteX2" fmla="*/ 113408 w 2523949"/>
              <a:gd name="connsiteY2" fmla="*/ 1949425 h 4310537"/>
              <a:gd name="connsiteX3" fmla="*/ 113408 w 2523949"/>
              <a:gd name="connsiteY3" fmla="*/ 1956221 h 4310537"/>
              <a:gd name="connsiteX4" fmla="*/ 113408 w 2523949"/>
              <a:gd name="connsiteY4" fmla="*/ 2124622 h 4310537"/>
              <a:gd name="connsiteX5" fmla="*/ 113408 w 2523949"/>
              <a:gd name="connsiteY5" fmla="*/ 2139925 h 4310537"/>
              <a:gd name="connsiteX6" fmla="*/ 113408 w 2523949"/>
              <a:gd name="connsiteY6" fmla="*/ 2146721 h 4310537"/>
              <a:gd name="connsiteX7" fmla="*/ 113408 w 2523949"/>
              <a:gd name="connsiteY7" fmla="*/ 2989710 h 4310537"/>
              <a:gd name="connsiteX8" fmla="*/ 113408 w 2523949"/>
              <a:gd name="connsiteY8" fmla="*/ 2996506 h 4310537"/>
              <a:gd name="connsiteX9" fmla="*/ 113408 w 2523949"/>
              <a:gd name="connsiteY9" fmla="*/ 3011809 h 4310537"/>
              <a:gd name="connsiteX10" fmla="*/ 113408 w 2523949"/>
              <a:gd name="connsiteY10" fmla="*/ 3180210 h 4310537"/>
              <a:gd name="connsiteX11" fmla="*/ 113408 w 2523949"/>
              <a:gd name="connsiteY11" fmla="*/ 3187006 h 4310537"/>
              <a:gd name="connsiteX12" fmla="*/ 113408 w 2523949"/>
              <a:gd name="connsiteY12" fmla="*/ 3202309 h 4310537"/>
              <a:gd name="connsiteX13" fmla="*/ 113408 w 2523949"/>
              <a:gd name="connsiteY13" fmla="*/ 3402691 h 4310537"/>
              <a:gd name="connsiteX14" fmla="*/ 113407 w 2523949"/>
              <a:gd name="connsiteY14" fmla="*/ 3402691 h 4310537"/>
              <a:gd name="connsiteX15" fmla="*/ 113407 w 2523949"/>
              <a:gd name="connsiteY15" fmla="*/ 3415286 h 4310537"/>
              <a:gd name="connsiteX16" fmla="*/ 230338 w 2523949"/>
              <a:gd name="connsiteY16" fmla="*/ 3618864 h 4310537"/>
              <a:gd name="connsiteX17" fmla="*/ 1145042 w 2523949"/>
              <a:gd name="connsiteY17" fmla="*/ 4146658 h 4310537"/>
              <a:gd name="connsiteX18" fmla="*/ 1378905 w 2523949"/>
              <a:gd name="connsiteY18" fmla="*/ 4146658 h 4310537"/>
              <a:gd name="connsiteX19" fmla="*/ 2293609 w 2523949"/>
              <a:gd name="connsiteY19" fmla="*/ 3618864 h 4310537"/>
              <a:gd name="connsiteX20" fmla="*/ 2410541 w 2523949"/>
              <a:gd name="connsiteY20" fmla="*/ 3415286 h 4310537"/>
              <a:gd name="connsiteX21" fmla="*/ 2410541 w 2523949"/>
              <a:gd name="connsiteY21" fmla="*/ 3306564 h 4310537"/>
              <a:gd name="connsiteX22" fmla="*/ 2410541 w 2523949"/>
              <a:gd name="connsiteY22" fmla="*/ 3224786 h 4310537"/>
              <a:gd name="connsiteX23" fmla="*/ 2410541 w 2523949"/>
              <a:gd name="connsiteY23" fmla="*/ 3223087 h 4310537"/>
              <a:gd name="connsiteX24" fmla="*/ 2410541 w 2523949"/>
              <a:gd name="connsiteY24" fmla="*/ 3211196 h 4310537"/>
              <a:gd name="connsiteX25" fmla="*/ 2410541 w 2523949"/>
              <a:gd name="connsiteY25" fmla="*/ 3202938 h 4310537"/>
              <a:gd name="connsiteX26" fmla="*/ 2410541 w 2523949"/>
              <a:gd name="connsiteY26" fmla="*/ 3178919 h 4310537"/>
              <a:gd name="connsiteX27" fmla="*/ 2410541 w 2523949"/>
              <a:gd name="connsiteY27" fmla="*/ 3116064 h 4310537"/>
              <a:gd name="connsiteX28" fmla="*/ 2410541 w 2523949"/>
              <a:gd name="connsiteY28" fmla="*/ 3048349 h 4310537"/>
              <a:gd name="connsiteX29" fmla="*/ 2410541 w 2523949"/>
              <a:gd name="connsiteY29" fmla="*/ 3012438 h 4310537"/>
              <a:gd name="connsiteX30" fmla="*/ 2410541 w 2523949"/>
              <a:gd name="connsiteY30" fmla="*/ 2948758 h 4310537"/>
              <a:gd name="connsiteX31" fmla="*/ 2410541 w 2523949"/>
              <a:gd name="connsiteY31" fmla="*/ 2884161 h 4310537"/>
              <a:gd name="connsiteX32" fmla="*/ 2410542 w 2523949"/>
              <a:gd name="connsiteY32" fmla="*/ 2884161 h 4310537"/>
              <a:gd name="connsiteX33" fmla="*/ 2410542 w 2523949"/>
              <a:gd name="connsiteY33" fmla="*/ 2879860 h 4310537"/>
              <a:gd name="connsiteX34" fmla="*/ 2410542 w 2523949"/>
              <a:gd name="connsiteY34" fmla="*/ 2859294 h 4310537"/>
              <a:gd name="connsiteX35" fmla="*/ 2410542 w 2523949"/>
              <a:gd name="connsiteY35" fmla="*/ 2857762 h 4310537"/>
              <a:gd name="connsiteX36" fmla="*/ 2410542 w 2523949"/>
              <a:gd name="connsiteY36" fmla="*/ 2837195 h 4310537"/>
              <a:gd name="connsiteX37" fmla="*/ 2410542 w 2523949"/>
              <a:gd name="connsiteY37" fmla="*/ 2823937 h 4310537"/>
              <a:gd name="connsiteX38" fmla="*/ 2410542 w 2523949"/>
              <a:gd name="connsiteY38" fmla="*/ 2801838 h 4310537"/>
              <a:gd name="connsiteX39" fmla="*/ 2410542 w 2523949"/>
              <a:gd name="connsiteY39" fmla="*/ 2756982 h 4310537"/>
              <a:gd name="connsiteX40" fmla="*/ 2410542 w 2523949"/>
              <a:gd name="connsiteY40" fmla="*/ 2754097 h 4310537"/>
              <a:gd name="connsiteX41" fmla="*/ 2410542 w 2523949"/>
              <a:gd name="connsiteY41" fmla="*/ 2734884 h 4310537"/>
              <a:gd name="connsiteX42" fmla="*/ 2410542 w 2523949"/>
              <a:gd name="connsiteY42" fmla="*/ 2731998 h 4310537"/>
              <a:gd name="connsiteX43" fmla="*/ 2410542 w 2523949"/>
              <a:gd name="connsiteY43" fmla="*/ 2668794 h 4310537"/>
              <a:gd name="connsiteX44" fmla="*/ 2410542 w 2523949"/>
              <a:gd name="connsiteY44" fmla="*/ 2646695 h 4310537"/>
              <a:gd name="connsiteX45" fmla="*/ 2410542 w 2523949"/>
              <a:gd name="connsiteY45" fmla="*/ 2636115 h 4310537"/>
              <a:gd name="connsiteX46" fmla="*/ 2410542 w 2523949"/>
              <a:gd name="connsiteY46" fmla="*/ 2614017 h 4310537"/>
              <a:gd name="connsiteX47" fmla="*/ 2410542 w 2523949"/>
              <a:gd name="connsiteY47" fmla="*/ 2566482 h 4310537"/>
              <a:gd name="connsiteX48" fmla="*/ 2410542 w 2523949"/>
              <a:gd name="connsiteY48" fmla="*/ 2544384 h 4310537"/>
              <a:gd name="connsiteX49" fmla="*/ 2410542 w 2523949"/>
              <a:gd name="connsiteY49" fmla="*/ 2495147 h 4310537"/>
              <a:gd name="connsiteX50" fmla="*/ 2410542 w 2523949"/>
              <a:gd name="connsiteY50" fmla="*/ 2473049 h 4310537"/>
              <a:gd name="connsiteX51" fmla="*/ 2410542 w 2523949"/>
              <a:gd name="connsiteY51" fmla="*/ 2445615 h 4310537"/>
              <a:gd name="connsiteX52" fmla="*/ 2410542 w 2523949"/>
              <a:gd name="connsiteY52" fmla="*/ 2423517 h 4310537"/>
              <a:gd name="connsiteX53" fmla="*/ 2410542 w 2523949"/>
              <a:gd name="connsiteY53" fmla="*/ 2332532 h 4310537"/>
              <a:gd name="connsiteX54" fmla="*/ 2410542 w 2523949"/>
              <a:gd name="connsiteY54" fmla="*/ 2310433 h 4310537"/>
              <a:gd name="connsiteX55" fmla="*/ 2410542 w 2523949"/>
              <a:gd name="connsiteY55" fmla="*/ 2304647 h 4310537"/>
              <a:gd name="connsiteX56" fmla="*/ 2410542 w 2523949"/>
              <a:gd name="connsiteY56" fmla="*/ 2282549 h 4310537"/>
              <a:gd name="connsiteX57" fmla="*/ 2410542 w 2523949"/>
              <a:gd name="connsiteY57" fmla="*/ 2146721 h 4310537"/>
              <a:gd name="connsiteX58" fmla="*/ 2410542 w 2523949"/>
              <a:gd name="connsiteY58" fmla="*/ 2142032 h 4310537"/>
              <a:gd name="connsiteX59" fmla="*/ 2410542 w 2523949"/>
              <a:gd name="connsiteY59" fmla="*/ 2139925 h 4310537"/>
              <a:gd name="connsiteX60" fmla="*/ 2410542 w 2523949"/>
              <a:gd name="connsiteY60" fmla="*/ 2137864 h 4310537"/>
              <a:gd name="connsiteX61" fmla="*/ 2410542 w 2523949"/>
              <a:gd name="connsiteY61" fmla="*/ 2124622 h 4310537"/>
              <a:gd name="connsiteX62" fmla="*/ 2410542 w 2523949"/>
              <a:gd name="connsiteY62" fmla="*/ 2123432 h 4310537"/>
              <a:gd name="connsiteX63" fmla="*/ 2410542 w 2523949"/>
              <a:gd name="connsiteY63" fmla="*/ 2119933 h 4310537"/>
              <a:gd name="connsiteX64" fmla="*/ 2410542 w 2523949"/>
              <a:gd name="connsiteY64" fmla="*/ 2097049 h 4310537"/>
              <a:gd name="connsiteX65" fmla="*/ 2410542 w 2523949"/>
              <a:gd name="connsiteY65" fmla="*/ 1981658 h 4310537"/>
              <a:gd name="connsiteX66" fmla="*/ 2410542 w 2523949"/>
              <a:gd name="connsiteY66" fmla="*/ 1956221 h 4310537"/>
              <a:gd name="connsiteX67" fmla="*/ 2410542 w 2523949"/>
              <a:gd name="connsiteY67" fmla="*/ 1949425 h 4310537"/>
              <a:gd name="connsiteX68" fmla="*/ 2410542 w 2523949"/>
              <a:gd name="connsiteY68" fmla="*/ 1947364 h 4310537"/>
              <a:gd name="connsiteX69" fmla="*/ 2410542 w 2523949"/>
              <a:gd name="connsiteY69" fmla="*/ 1934122 h 4310537"/>
              <a:gd name="connsiteX70" fmla="*/ 2410542 w 2523949"/>
              <a:gd name="connsiteY70" fmla="*/ 1932932 h 4310537"/>
              <a:gd name="connsiteX71" fmla="*/ 2410542 w 2523949"/>
              <a:gd name="connsiteY71" fmla="*/ 1906549 h 4310537"/>
              <a:gd name="connsiteX72" fmla="*/ 2410542 w 2523949"/>
              <a:gd name="connsiteY72" fmla="*/ 1882214 h 4310537"/>
              <a:gd name="connsiteX73" fmla="*/ 2410542 w 2523949"/>
              <a:gd name="connsiteY73" fmla="*/ 1861030 h 4310537"/>
              <a:gd name="connsiteX74" fmla="*/ 2410542 w 2523949"/>
              <a:gd name="connsiteY74" fmla="*/ 1791158 h 4310537"/>
              <a:gd name="connsiteX75" fmla="*/ 2410542 w 2523949"/>
              <a:gd name="connsiteY75" fmla="*/ 1747978 h 4310537"/>
              <a:gd name="connsiteX76" fmla="*/ 2410542 w 2523949"/>
              <a:gd name="connsiteY76" fmla="*/ 1709102 h 4310537"/>
              <a:gd name="connsiteX77" fmla="*/ 1261975 w 2523949"/>
              <a:gd name="connsiteY77" fmla="*/ 135606 h 4310537"/>
              <a:gd name="connsiteX78" fmla="*/ 1145043 w 2523949"/>
              <a:gd name="connsiteY78" fmla="*/ 162467 h 4310537"/>
              <a:gd name="connsiteX79" fmla="*/ 230339 w 2523949"/>
              <a:gd name="connsiteY79" fmla="*/ 690261 h 4310537"/>
              <a:gd name="connsiteX80" fmla="*/ 113408 w 2523949"/>
              <a:gd name="connsiteY80" fmla="*/ 893838 h 4310537"/>
              <a:gd name="connsiteX81" fmla="*/ 113408 w 2523949"/>
              <a:gd name="connsiteY81" fmla="*/ 1082390 h 4310537"/>
              <a:gd name="connsiteX82" fmla="*/ 2410542 w 2523949"/>
              <a:gd name="connsiteY82" fmla="*/ 1082390 h 4310537"/>
              <a:gd name="connsiteX83" fmla="*/ 2410542 w 2523949"/>
              <a:gd name="connsiteY83" fmla="*/ 893838 h 4310537"/>
              <a:gd name="connsiteX84" fmla="*/ 2293610 w 2523949"/>
              <a:gd name="connsiteY84" fmla="*/ 690261 h 4310537"/>
              <a:gd name="connsiteX85" fmla="*/ 1378906 w 2523949"/>
              <a:gd name="connsiteY85" fmla="*/ 162467 h 4310537"/>
              <a:gd name="connsiteX86" fmla="*/ 1261975 w 2523949"/>
              <a:gd name="connsiteY86" fmla="*/ 135606 h 4310537"/>
              <a:gd name="connsiteX87" fmla="*/ 1261975 w 2523949"/>
              <a:gd name="connsiteY87" fmla="*/ 0 h 4310537"/>
              <a:gd name="connsiteX88" fmla="*/ 1390452 w 2523949"/>
              <a:gd name="connsiteY88" fmla="*/ 29513 h 4310537"/>
              <a:gd name="connsiteX89" fmla="*/ 2395472 w 2523949"/>
              <a:gd name="connsiteY89" fmla="*/ 609420 h 4310537"/>
              <a:gd name="connsiteX90" fmla="*/ 2523949 w 2523949"/>
              <a:gd name="connsiteY90" fmla="*/ 833098 h 4310537"/>
              <a:gd name="connsiteX91" fmla="*/ 2523949 w 2523949"/>
              <a:gd name="connsiteY91" fmla="*/ 1974790 h 4310537"/>
              <a:gd name="connsiteX92" fmla="*/ 2523949 w 2523949"/>
              <a:gd name="connsiteY92" fmla="*/ 1976098 h 4310537"/>
              <a:gd name="connsiteX93" fmla="*/ 2523949 w 2523949"/>
              <a:gd name="connsiteY93" fmla="*/ 1990647 h 4310537"/>
              <a:gd name="connsiteX94" fmla="*/ 2523949 w 2523949"/>
              <a:gd name="connsiteY94" fmla="*/ 1992912 h 4310537"/>
              <a:gd name="connsiteX95" fmla="*/ 2523949 w 2523949"/>
              <a:gd name="connsiteY95" fmla="*/ 2000379 h 4310537"/>
              <a:gd name="connsiteX96" fmla="*/ 2523949 w 2523949"/>
              <a:gd name="connsiteY96" fmla="*/ 2180255 h 4310537"/>
              <a:gd name="connsiteX97" fmla="*/ 2523949 w 2523949"/>
              <a:gd name="connsiteY97" fmla="*/ 2204536 h 4310537"/>
              <a:gd name="connsiteX98" fmla="*/ 2523949 w 2523949"/>
              <a:gd name="connsiteY98" fmla="*/ 2358928 h 4310537"/>
              <a:gd name="connsiteX99" fmla="*/ 2523949 w 2523949"/>
              <a:gd name="connsiteY99" fmla="*/ 2383208 h 4310537"/>
              <a:gd name="connsiteX100" fmla="*/ 2523949 w 2523949"/>
              <a:gd name="connsiteY100" fmla="*/ 2513815 h 4310537"/>
              <a:gd name="connsiteX101" fmla="*/ 2523949 w 2523949"/>
              <a:gd name="connsiteY101" fmla="*/ 2538095 h 4310537"/>
              <a:gd name="connsiteX102" fmla="*/ 2523949 w 2523949"/>
              <a:gd name="connsiteY102" fmla="*/ 2646616 h 4310537"/>
              <a:gd name="connsiteX103" fmla="*/ 2523949 w 2523949"/>
              <a:gd name="connsiteY103" fmla="*/ 2670896 h 4310537"/>
              <a:gd name="connsiteX104" fmla="*/ 2523949 w 2523949"/>
              <a:gd name="connsiteY104" fmla="*/ 2759029 h 4310537"/>
              <a:gd name="connsiteX105" fmla="*/ 2523949 w 2523949"/>
              <a:gd name="connsiteY105" fmla="*/ 2783310 h 4310537"/>
              <a:gd name="connsiteX106" fmla="*/ 2523949 w 2523949"/>
              <a:gd name="connsiteY106" fmla="*/ 2852754 h 4310537"/>
              <a:gd name="connsiteX107" fmla="*/ 2523949 w 2523949"/>
              <a:gd name="connsiteY107" fmla="*/ 2877035 h 4310537"/>
              <a:gd name="connsiteX108" fmla="*/ 2523949 w 2523949"/>
              <a:gd name="connsiteY108" fmla="*/ 2929490 h 4310537"/>
              <a:gd name="connsiteX109" fmla="*/ 2523949 w 2523949"/>
              <a:gd name="connsiteY109" fmla="*/ 2953771 h 4310537"/>
              <a:gd name="connsiteX110" fmla="*/ 2523949 w 2523949"/>
              <a:gd name="connsiteY110" fmla="*/ 2990936 h 4310537"/>
              <a:gd name="connsiteX111" fmla="*/ 2523949 w 2523949"/>
              <a:gd name="connsiteY111" fmla="*/ 3015216 h 4310537"/>
              <a:gd name="connsiteX112" fmla="*/ 2523949 w 2523949"/>
              <a:gd name="connsiteY112" fmla="*/ 3074750 h 4310537"/>
              <a:gd name="connsiteX113" fmla="*/ 2523949 w 2523949"/>
              <a:gd name="connsiteY113" fmla="*/ 3099031 h 4310537"/>
              <a:gd name="connsiteX114" fmla="*/ 2523949 w 2523949"/>
              <a:gd name="connsiteY114" fmla="*/ 3117790 h 4310537"/>
              <a:gd name="connsiteX115" fmla="*/ 2523949 w 2523949"/>
              <a:gd name="connsiteY115" fmla="*/ 3135912 h 4310537"/>
              <a:gd name="connsiteX116" fmla="*/ 2523949 w 2523949"/>
              <a:gd name="connsiteY116" fmla="*/ 3142071 h 4310537"/>
              <a:gd name="connsiteX117" fmla="*/ 2523949 w 2523949"/>
              <a:gd name="connsiteY117" fmla="*/ 3143379 h 4310537"/>
              <a:gd name="connsiteX118" fmla="*/ 2523949 w 2523949"/>
              <a:gd name="connsiteY118" fmla="*/ 3157927 h 4310537"/>
              <a:gd name="connsiteX119" fmla="*/ 2523949 w 2523949"/>
              <a:gd name="connsiteY119" fmla="*/ 3160193 h 4310537"/>
              <a:gd name="connsiteX120" fmla="*/ 2523949 w 2523949"/>
              <a:gd name="connsiteY120" fmla="*/ 3347536 h 4310537"/>
              <a:gd name="connsiteX121" fmla="*/ 2523949 w 2523949"/>
              <a:gd name="connsiteY121" fmla="*/ 3402691 h 4310537"/>
              <a:gd name="connsiteX122" fmla="*/ 2523948 w 2523949"/>
              <a:gd name="connsiteY122" fmla="*/ 3402691 h 4310537"/>
              <a:gd name="connsiteX123" fmla="*/ 2523948 w 2523949"/>
              <a:gd name="connsiteY123" fmla="*/ 3411812 h 4310537"/>
              <a:gd name="connsiteX124" fmla="*/ 2523948 w 2523949"/>
              <a:gd name="connsiteY124" fmla="*/ 3475886 h 4310537"/>
              <a:gd name="connsiteX125" fmla="*/ 2395471 w 2523949"/>
              <a:gd name="connsiteY125" fmla="*/ 3699565 h 4310537"/>
              <a:gd name="connsiteX126" fmla="*/ 1390451 w 2523949"/>
              <a:gd name="connsiteY126" fmla="*/ 4279472 h 4310537"/>
              <a:gd name="connsiteX127" fmla="*/ 1133497 w 2523949"/>
              <a:gd name="connsiteY127" fmla="*/ 4279472 h 4310537"/>
              <a:gd name="connsiteX128" fmla="*/ 128477 w 2523949"/>
              <a:gd name="connsiteY128" fmla="*/ 3699565 h 4310537"/>
              <a:gd name="connsiteX129" fmla="*/ 0 w 2523949"/>
              <a:gd name="connsiteY129" fmla="*/ 3475886 h 4310537"/>
              <a:gd name="connsiteX130" fmla="*/ 0 w 2523949"/>
              <a:gd name="connsiteY130" fmla="*/ 2884161 h 4310537"/>
              <a:gd name="connsiteX131" fmla="*/ 1 w 2523949"/>
              <a:gd name="connsiteY131" fmla="*/ 2884161 h 4310537"/>
              <a:gd name="connsiteX132" fmla="*/ 1 w 2523949"/>
              <a:gd name="connsiteY132" fmla="*/ 2000379 h 4310537"/>
              <a:gd name="connsiteX133" fmla="*/ 1 w 2523949"/>
              <a:gd name="connsiteY133" fmla="*/ 1992912 h 4310537"/>
              <a:gd name="connsiteX134" fmla="*/ 1 w 2523949"/>
              <a:gd name="connsiteY134" fmla="*/ 1976098 h 4310537"/>
              <a:gd name="connsiteX135" fmla="*/ 1 w 2523949"/>
              <a:gd name="connsiteY135" fmla="*/ 833098 h 4310537"/>
              <a:gd name="connsiteX136" fmla="*/ 128478 w 2523949"/>
              <a:gd name="connsiteY136" fmla="*/ 609420 h 4310537"/>
              <a:gd name="connsiteX137" fmla="*/ 1133498 w 2523949"/>
              <a:gd name="connsiteY137" fmla="*/ 29513 h 4310537"/>
              <a:gd name="connsiteX138" fmla="*/ 1261975 w 2523949"/>
              <a:gd name="connsiteY138" fmla="*/ 0 h 4310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2523949" h="4310537">
                <a:moveTo>
                  <a:pt x="113408" y="1709102"/>
                </a:moveTo>
                <a:lnTo>
                  <a:pt x="113408" y="1934122"/>
                </a:lnTo>
                <a:lnTo>
                  <a:pt x="113408" y="1949425"/>
                </a:lnTo>
                <a:lnTo>
                  <a:pt x="113408" y="1956221"/>
                </a:lnTo>
                <a:lnTo>
                  <a:pt x="113408" y="2124622"/>
                </a:lnTo>
                <a:lnTo>
                  <a:pt x="113408" y="2139925"/>
                </a:lnTo>
                <a:lnTo>
                  <a:pt x="113408" y="2146721"/>
                </a:lnTo>
                <a:lnTo>
                  <a:pt x="113408" y="2989710"/>
                </a:lnTo>
                <a:lnTo>
                  <a:pt x="113408" y="2996506"/>
                </a:lnTo>
                <a:lnTo>
                  <a:pt x="113408" y="3011809"/>
                </a:lnTo>
                <a:lnTo>
                  <a:pt x="113408" y="3180210"/>
                </a:lnTo>
                <a:lnTo>
                  <a:pt x="113408" y="3187006"/>
                </a:lnTo>
                <a:lnTo>
                  <a:pt x="113408" y="3202309"/>
                </a:lnTo>
                <a:lnTo>
                  <a:pt x="113408" y="3402691"/>
                </a:lnTo>
                <a:lnTo>
                  <a:pt x="113407" y="3402691"/>
                </a:lnTo>
                <a:lnTo>
                  <a:pt x="113407" y="3415286"/>
                </a:lnTo>
                <a:cubicBezTo>
                  <a:pt x="113407" y="3490685"/>
                  <a:pt x="166215" y="3581164"/>
                  <a:pt x="230338" y="3618864"/>
                </a:cubicBezTo>
                <a:cubicBezTo>
                  <a:pt x="230338" y="3618864"/>
                  <a:pt x="230338" y="3618864"/>
                  <a:pt x="1145042" y="4146658"/>
                </a:cubicBezTo>
                <a:cubicBezTo>
                  <a:pt x="1209166" y="4184357"/>
                  <a:pt x="1314782" y="4184357"/>
                  <a:pt x="1378905" y="4146658"/>
                </a:cubicBezTo>
                <a:cubicBezTo>
                  <a:pt x="1378905" y="4146658"/>
                  <a:pt x="1378905" y="4146658"/>
                  <a:pt x="2293609" y="3618864"/>
                </a:cubicBezTo>
                <a:cubicBezTo>
                  <a:pt x="2357733" y="3581164"/>
                  <a:pt x="2410541" y="3490685"/>
                  <a:pt x="2410541" y="3415286"/>
                </a:cubicBezTo>
                <a:cubicBezTo>
                  <a:pt x="2410541" y="3415286"/>
                  <a:pt x="2410541" y="3415286"/>
                  <a:pt x="2410541" y="3306564"/>
                </a:cubicBezTo>
                <a:lnTo>
                  <a:pt x="2410541" y="3224786"/>
                </a:lnTo>
                <a:lnTo>
                  <a:pt x="2410541" y="3223087"/>
                </a:lnTo>
                <a:lnTo>
                  <a:pt x="2410541" y="3211196"/>
                </a:lnTo>
                <a:lnTo>
                  <a:pt x="2410541" y="3202938"/>
                </a:lnTo>
                <a:lnTo>
                  <a:pt x="2410541" y="3178919"/>
                </a:lnTo>
                <a:lnTo>
                  <a:pt x="2410541" y="3116064"/>
                </a:lnTo>
                <a:lnTo>
                  <a:pt x="2410541" y="3048349"/>
                </a:lnTo>
                <a:lnTo>
                  <a:pt x="2410541" y="3012438"/>
                </a:lnTo>
                <a:lnTo>
                  <a:pt x="2410541" y="2948758"/>
                </a:lnTo>
                <a:lnTo>
                  <a:pt x="2410541" y="2884161"/>
                </a:lnTo>
                <a:lnTo>
                  <a:pt x="2410542" y="2884161"/>
                </a:lnTo>
                <a:lnTo>
                  <a:pt x="2410542" y="2879860"/>
                </a:lnTo>
                <a:lnTo>
                  <a:pt x="2410542" y="2859294"/>
                </a:lnTo>
                <a:lnTo>
                  <a:pt x="2410542" y="2857762"/>
                </a:lnTo>
                <a:lnTo>
                  <a:pt x="2410542" y="2837195"/>
                </a:lnTo>
                <a:lnTo>
                  <a:pt x="2410542" y="2823937"/>
                </a:lnTo>
                <a:lnTo>
                  <a:pt x="2410542" y="2801838"/>
                </a:lnTo>
                <a:lnTo>
                  <a:pt x="2410542" y="2756982"/>
                </a:lnTo>
                <a:lnTo>
                  <a:pt x="2410542" y="2754097"/>
                </a:lnTo>
                <a:lnTo>
                  <a:pt x="2410542" y="2734884"/>
                </a:lnTo>
                <a:lnTo>
                  <a:pt x="2410542" y="2731998"/>
                </a:lnTo>
                <a:lnTo>
                  <a:pt x="2410542" y="2668794"/>
                </a:lnTo>
                <a:lnTo>
                  <a:pt x="2410542" y="2646695"/>
                </a:lnTo>
                <a:lnTo>
                  <a:pt x="2410542" y="2636115"/>
                </a:lnTo>
                <a:lnTo>
                  <a:pt x="2410542" y="2614017"/>
                </a:lnTo>
                <a:lnTo>
                  <a:pt x="2410542" y="2566482"/>
                </a:lnTo>
                <a:lnTo>
                  <a:pt x="2410542" y="2544384"/>
                </a:lnTo>
                <a:lnTo>
                  <a:pt x="2410542" y="2495147"/>
                </a:lnTo>
                <a:lnTo>
                  <a:pt x="2410542" y="2473049"/>
                </a:lnTo>
                <a:lnTo>
                  <a:pt x="2410542" y="2445615"/>
                </a:lnTo>
                <a:lnTo>
                  <a:pt x="2410542" y="2423517"/>
                </a:lnTo>
                <a:lnTo>
                  <a:pt x="2410542" y="2332532"/>
                </a:lnTo>
                <a:lnTo>
                  <a:pt x="2410542" y="2310433"/>
                </a:lnTo>
                <a:lnTo>
                  <a:pt x="2410542" y="2304647"/>
                </a:lnTo>
                <a:lnTo>
                  <a:pt x="2410542" y="2282549"/>
                </a:lnTo>
                <a:lnTo>
                  <a:pt x="2410542" y="2146721"/>
                </a:lnTo>
                <a:lnTo>
                  <a:pt x="2410542" y="2142032"/>
                </a:lnTo>
                <a:lnTo>
                  <a:pt x="2410542" y="2139925"/>
                </a:lnTo>
                <a:lnTo>
                  <a:pt x="2410542" y="2137864"/>
                </a:lnTo>
                <a:lnTo>
                  <a:pt x="2410542" y="2124622"/>
                </a:lnTo>
                <a:lnTo>
                  <a:pt x="2410542" y="2123432"/>
                </a:lnTo>
                <a:lnTo>
                  <a:pt x="2410542" y="2119933"/>
                </a:lnTo>
                <a:lnTo>
                  <a:pt x="2410542" y="2097049"/>
                </a:lnTo>
                <a:cubicBezTo>
                  <a:pt x="2410542" y="2073661"/>
                  <a:pt x="2410542" y="2037517"/>
                  <a:pt x="2410542" y="1981658"/>
                </a:cubicBezTo>
                <a:lnTo>
                  <a:pt x="2410542" y="1956221"/>
                </a:lnTo>
                <a:lnTo>
                  <a:pt x="2410542" y="1949425"/>
                </a:lnTo>
                <a:lnTo>
                  <a:pt x="2410542" y="1947364"/>
                </a:lnTo>
                <a:lnTo>
                  <a:pt x="2410542" y="1934122"/>
                </a:lnTo>
                <a:lnTo>
                  <a:pt x="2410542" y="1932932"/>
                </a:lnTo>
                <a:lnTo>
                  <a:pt x="2410542" y="1906549"/>
                </a:lnTo>
                <a:lnTo>
                  <a:pt x="2410542" y="1882214"/>
                </a:lnTo>
                <a:lnTo>
                  <a:pt x="2410542" y="1861030"/>
                </a:lnTo>
                <a:lnTo>
                  <a:pt x="2410542" y="1791158"/>
                </a:lnTo>
                <a:lnTo>
                  <a:pt x="2410542" y="1747978"/>
                </a:lnTo>
                <a:lnTo>
                  <a:pt x="2410542" y="1709102"/>
                </a:lnTo>
                <a:close/>
                <a:moveTo>
                  <a:pt x="1261975" y="135606"/>
                </a:moveTo>
                <a:cubicBezTo>
                  <a:pt x="1219540" y="135606"/>
                  <a:pt x="1177106" y="144559"/>
                  <a:pt x="1145043" y="162467"/>
                </a:cubicBezTo>
                <a:cubicBezTo>
                  <a:pt x="1145043" y="162467"/>
                  <a:pt x="1145043" y="162467"/>
                  <a:pt x="230339" y="690261"/>
                </a:cubicBezTo>
                <a:cubicBezTo>
                  <a:pt x="166216" y="727960"/>
                  <a:pt x="113408" y="820324"/>
                  <a:pt x="113408" y="893838"/>
                </a:cubicBezTo>
                <a:lnTo>
                  <a:pt x="113408" y="1082390"/>
                </a:lnTo>
                <a:lnTo>
                  <a:pt x="2410542" y="1082390"/>
                </a:lnTo>
                <a:lnTo>
                  <a:pt x="2410542" y="893838"/>
                </a:lnTo>
                <a:cubicBezTo>
                  <a:pt x="2410542" y="820324"/>
                  <a:pt x="2357734" y="727960"/>
                  <a:pt x="2293610" y="690261"/>
                </a:cubicBezTo>
                <a:cubicBezTo>
                  <a:pt x="2293610" y="690261"/>
                  <a:pt x="2293610" y="690261"/>
                  <a:pt x="1378906" y="162467"/>
                </a:cubicBezTo>
                <a:cubicBezTo>
                  <a:pt x="1346844" y="144559"/>
                  <a:pt x="1304410" y="135606"/>
                  <a:pt x="1261975" y="135606"/>
                </a:cubicBezTo>
                <a:close/>
                <a:moveTo>
                  <a:pt x="1261975" y="0"/>
                </a:moveTo>
                <a:cubicBezTo>
                  <a:pt x="1308600" y="0"/>
                  <a:pt x="1355224" y="9837"/>
                  <a:pt x="1390452" y="29513"/>
                </a:cubicBezTo>
                <a:cubicBezTo>
                  <a:pt x="2395472" y="609420"/>
                  <a:pt x="2395472" y="609420"/>
                  <a:pt x="2395472" y="609420"/>
                </a:cubicBezTo>
                <a:cubicBezTo>
                  <a:pt x="2465927" y="650842"/>
                  <a:pt x="2523949" y="752325"/>
                  <a:pt x="2523949" y="833098"/>
                </a:cubicBezTo>
                <a:cubicBezTo>
                  <a:pt x="2523949" y="1702959"/>
                  <a:pt x="2523949" y="1920424"/>
                  <a:pt x="2523949" y="1974790"/>
                </a:cubicBezTo>
                <a:lnTo>
                  <a:pt x="2523949" y="1976098"/>
                </a:lnTo>
                <a:lnTo>
                  <a:pt x="2523949" y="1990647"/>
                </a:lnTo>
                <a:lnTo>
                  <a:pt x="2523949" y="1992912"/>
                </a:lnTo>
                <a:lnTo>
                  <a:pt x="2523949" y="2000379"/>
                </a:lnTo>
                <a:lnTo>
                  <a:pt x="2523949" y="2180255"/>
                </a:lnTo>
                <a:lnTo>
                  <a:pt x="2523949" y="2204536"/>
                </a:lnTo>
                <a:lnTo>
                  <a:pt x="2523949" y="2358928"/>
                </a:lnTo>
                <a:lnTo>
                  <a:pt x="2523949" y="2383208"/>
                </a:lnTo>
                <a:lnTo>
                  <a:pt x="2523949" y="2513815"/>
                </a:lnTo>
                <a:lnTo>
                  <a:pt x="2523949" y="2538095"/>
                </a:lnTo>
                <a:lnTo>
                  <a:pt x="2523949" y="2646616"/>
                </a:lnTo>
                <a:lnTo>
                  <a:pt x="2523949" y="2670896"/>
                </a:lnTo>
                <a:lnTo>
                  <a:pt x="2523949" y="2759029"/>
                </a:lnTo>
                <a:lnTo>
                  <a:pt x="2523949" y="2783310"/>
                </a:lnTo>
                <a:lnTo>
                  <a:pt x="2523949" y="2852754"/>
                </a:lnTo>
                <a:lnTo>
                  <a:pt x="2523949" y="2877035"/>
                </a:lnTo>
                <a:lnTo>
                  <a:pt x="2523949" y="2929490"/>
                </a:lnTo>
                <a:lnTo>
                  <a:pt x="2523949" y="2953771"/>
                </a:lnTo>
                <a:lnTo>
                  <a:pt x="2523949" y="2990936"/>
                </a:lnTo>
                <a:lnTo>
                  <a:pt x="2523949" y="3015216"/>
                </a:lnTo>
                <a:lnTo>
                  <a:pt x="2523949" y="3074750"/>
                </a:lnTo>
                <a:lnTo>
                  <a:pt x="2523949" y="3099031"/>
                </a:lnTo>
                <a:lnTo>
                  <a:pt x="2523949" y="3117790"/>
                </a:lnTo>
                <a:cubicBezTo>
                  <a:pt x="2523949" y="3135912"/>
                  <a:pt x="2523949" y="3135912"/>
                  <a:pt x="2523949" y="3135912"/>
                </a:cubicBezTo>
                <a:lnTo>
                  <a:pt x="2523949" y="3142071"/>
                </a:lnTo>
                <a:lnTo>
                  <a:pt x="2523949" y="3143379"/>
                </a:lnTo>
                <a:lnTo>
                  <a:pt x="2523949" y="3157927"/>
                </a:lnTo>
                <a:lnTo>
                  <a:pt x="2523949" y="3160193"/>
                </a:lnTo>
                <a:lnTo>
                  <a:pt x="2523949" y="3347536"/>
                </a:lnTo>
                <a:lnTo>
                  <a:pt x="2523949" y="3402691"/>
                </a:lnTo>
                <a:lnTo>
                  <a:pt x="2523948" y="3402691"/>
                </a:lnTo>
                <a:lnTo>
                  <a:pt x="2523948" y="3411812"/>
                </a:lnTo>
                <a:cubicBezTo>
                  <a:pt x="2523948" y="3475886"/>
                  <a:pt x="2523948" y="3475886"/>
                  <a:pt x="2523948" y="3475886"/>
                </a:cubicBezTo>
                <a:cubicBezTo>
                  <a:pt x="2523948" y="3558730"/>
                  <a:pt x="2465926" y="3658142"/>
                  <a:pt x="2395471" y="3699565"/>
                </a:cubicBezTo>
                <a:cubicBezTo>
                  <a:pt x="1390451" y="4279472"/>
                  <a:pt x="1390451" y="4279472"/>
                  <a:pt x="1390451" y="4279472"/>
                </a:cubicBezTo>
                <a:cubicBezTo>
                  <a:pt x="1319996" y="4320893"/>
                  <a:pt x="1203952" y="4320893"/>
                  <a:pt x="1133497" y="4279472"/>
                </a:cubicBezTo>
                <a:cubicBezTo>
                  <a:pt x="128477" y="3699565"/>
                  <a:pt x="128477" y="3699565"/>
                  <a:pt x="128477" y="3699565"/>
                </a:cubicBezTo>
                <a:cubicBezTo>
                  <a:pt x="58022" y="3658142"/>
                  <a:pt x="0" y="3558730"/>
                  <a:pt x="0" y="3475886"/>
                </a:cubicBezTo>
                <a:lnTo>
                  <a:pt x="0" y="2884161"/>
                </a:lnTo>
                <a:lnTo>
                  <a:pt x="1" y="2884161"/>
                </a:lnTo>
                <a:lnTo>
                  <a:pt x="1" y="2000379"/>
                </a:lnTo>
                <a:lnTo>
                  <a:pt x="1" y="1992912"/>
                </a:lnTo>
                <a:lnTo>
                  <a:pt x="1" y="1976098"/>
                </a:lnTo>
                <a:lnTo>
                  <a:pt x="1" y="833098"/>
                </a:lnTo>
                <a:cubicBezTo>
                  <a:pt x="1" y="752325"/>
                  <a:pt x="58023" y="650842"/>
                  <a:pt x="128478" y="609420"/>
                </a:cubicBezTo>
                <a:cubicBezTo>
                  <a:pt x="1133498" y="29513"/>
                  <a:pt x="1133498" y="29513"/>
                  <a:pt x="1133498" y="29513"/>
                </a:cubicBezTo>
                <a:cubicBezTo>
                  <a:pt x="1168726" y="9837"/>
                  <a:pt x="1215350" y="0"/>
                  <a:pt x="1261975" y="0"/>
                </a:cubicBezTo>
                <a:close/>
              </a:path>
            </a:pathLst>
          </a:custGeom>
          <a:solidFill>
            <a:srgbClr val="4D5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8" name="TextBox 20"/>
          <p:cNvSpPr txBox="1"/>
          <p:nvPr/>
        </p:nvSpPr>
        <p:spPr>
          <a:xfrm>
            <a:off x="4490226" y="2928382"/>
            <a:ext cx="666750" cy="61531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zh-CN" sz="4000" spc="400" dirty="0" smtClean="0">
                <a:solidFill>
                  <a:srgbClr val="4D5F2E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04</a:t>
            </a:r>
            <a:endParaRPr lang="zh-CN" altLang="en-US" sz="4000" spc="400" dirty="0">
              <a:solidFill>
                <a:srgbClr val="4D5F2E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161507" y="3652536"/>
            <a:ext cx="2398875" cy="39878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put on the market</a:t>
            </a:r>
            <a:endParaRPr lang="en-US" altLang="zh-CN" sz="2000" b="1" dirty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394694" y="4092950"/>
            <a:ext cx="1932499" cy="163258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en-US" altLang="zh-CN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The band have just brought out their new CD.</a:t>
            </a:r>
            <a:endParaRPr lang="en-US" altLang="zh-CN" sz="2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724915" y="3640471"/>
            <a:ext cx="2398875" cy="4603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make money</a:t>
            </a:r>
            <a:endParaRPr lang="zh-CN" altLang="en-US" sz="2400" b="1" dirty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958102" y="4320280"/>
            <a:ext cx="1932499" cy="1037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His work brings him in about $50 000 a year.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619200" y="3640471"/>
            <a:ext cx="2398875" cy="4140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2100" b="1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make conscious</a:t>
            </a:r>
            <a:endParaRPr lang="en-US" altLang="zh-CN" sz="2100" b="1" dirty="0" smtClean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860642" y="4228205"/>
            <a:ext cx="1932499" cy="149415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The doctor managed to bring him round.</a:t>
            </a:r>
            <a:endParaRPr lang="en-US" altLang="zh-CN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555803" y="738622"/>
            <a:ext cx="5897880" cy="1014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6000" b="1" dirty="0">
                <a:gradFill>
                  <a:gsLst>
                    <a:gs pos="0">
                      <a:srgbClr val="74891A"/>
                    </a:gs>
                    <a:gs pos="100000">
                      <a:srgbClr val="4D5F2E"/>
                    </a:gs>
                  </a:gsLst>
                  <a:lin ang="1800000" scaled="0"/>
                </a:gra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Guess the verb</a:t>
            </a:r>
            <a:r>
              <a:rPr lang="en-GB" altLang="en-US" sz="6000" b="1" dirty="0">
                <a:gradFill>
                  <a:gsLst>
                    <a:gs pos="0">
                      <a:srgbClr val="74891A"/>
                    </a:gs>
                    <a:gs pos="100000">
                      <a:srgbClr val="4D5F2E"/>
                    </a:gs>
                  </a:gsLst>
                  <a:lin ang="1800000" scaled="0"/>
                </a:gra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altLang="en-US" sz="6000" b="1" dirty="0">
              <a:gradFill>
                <a:gsLst>
                  <a:gs pos="0">
                    <a:srgbClr val="74891A"/>
                  </a:gs>
                  <a:gs pos="100000">
                    <a:srgbClr val="4D5F2E"/>
                  </a:gs>
                </a:gsLst>
                <a:lin ang="1800000" scaled="0"/>
              </a:gra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pngeg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625" y="2522220"/>
            <a:ext cx="1814830" cy="35890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36"/>
          <a:stretch>
            <a:fillRect/>
          </a:stretch>
        </p:blipFill>
        <p:spPr>
          <a:xfrm>
            <a:off x="0" y="0"/>
            <a:ext cx="12192000" cy="6865257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6212840" y="1412875"/>
            <a:ext cx="5744210" cy="4088765"/>
          </a:xfrm>
          <a:prstGeom prst="rect">
            <a:avLst/>
          </a:prstGeom>
          <a:gradFill>
            <a:gsLst>
              <a:gs pos="0">
                <a:srgbClr val="74891A"/>
              </a:gs>
              <a:gs pos="100000">
                <a:srgbClr val="4D5F2E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0" name="椭圆 19"/>
          <p:cNvSpPr>
            <a:spLocks noChangeAspect="1"/>
          </p:cNvSpPr>
          <p:nvPr/>
        </p:nvSpPr>
        <p:spPr>
          <a:xfrm>
            <a:off x="9933835" y="2245413"/>
            <a:ext cx="957323" cy="95732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9" name="文本框 18" descr="e7d195523061f1c0deeec63e560781cfd59afb0ea006f2a87ABB68BF51EA6619813959095094C18C62A12F549504892A4AAA8C1554C6663626E05CA27F281A14E6983772AFC3FB97135759321DEA3D7004FB075A8443E283A7673BBBDBFD88DFA513D62253E27B7E9FFF4379D8121322A85C7E16198ADF129F152EEF5340DE1ED504E252F53EAD1F847BC471C6326134"/>
          <p:cNvSpPr txBox="1"/>
          <p:nvPr/>
        </p:nvSpPr>
        <p:spPr>
          <a:xfrm flipH="1">
            <a:off x="7025005" y="2171065"/>
            <a:ext cx="308800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PART</a:t>
            </a:r>
            <a:endParaRPr lang="en-US" altLang="zh-CN" sz="6600" b="1" dirty="0" smtClean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文本框 20" descr="e7d195523061f1c0deeec63e560781cfd59afb0ea006f2a87ABB68BF51EA6619813959095094C18C62A12F549504892A4AAA8C1554C6663626E05CA27F281A14E6983772AFC3FB97135759321DEA3D7004FB075A8443E283A7673BBBDBFD88DFA513D62253E27B7E9FFF4379D8121322A85C7E16198ADF129F152EEF5340DE1ED504E252F53EAD1F847BC471C6326134"/>
          <p:cNvSpPr txBox="1"/>
          <p:nvPr/>
        </p:nvSpPr>
        <p:spPr>
          <a:xfrm flipH="1">
            <a:off x="10017600" y="2295067"/>
            <a:ext cx="873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 smtClean="0">
                <a:gradFill>
                  <a:gsLst>
                    <a:gs pos="0">
                      <a:srgbClr val="74891A"/>
                    </a:gs>
                    <a:gs pos="100000">
                      <a:srgbClr val="4D5F2E"/>
                    </a:gs>
                  </a:gsLst>
                  <a:lin ang="1800000" scaled="0"/>
                </a:gra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04</a:t>
            </a:r>
            <a:endParaRPr lang="zh-CN" altLang="en-US" sz="4800" b="1" dirty="0">
              <a:gradFill>
                <a:gsLst>
                  <a:gs pos="0">
                    <a:srgbClr val="74891A"/>
                  </a:gs>
                  <a:gs pos="100000">
                    <a:srgbClr val="4D5F2E"/>
                  </a:gs>
                </a:gsLst>
                <a:lin ang="1800000" scaled="0"/>
              </a:gra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直接连接符 21"/>
          <p:cNvCxnSpPr/>
          <p:nvPr/>
        </p:nvCxnSpPr>
        <p:spPr>
          <a:xfrm rot="5400000">
            <a:off x="9084870" y="1569461"/>
            <a:ext cx="0" cy="3960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6212765" y="4038705"/>
            <a:ext cx="574421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Complete the sentence</a:t>
            </a:r>
            <a:endParaRPr lang="zh-CN" altLang="en-US" sz="4000" b="1" dirty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2251</Words>
  <Application>WPS Presentation</Application>
  <PresentationFormat>宽屏</PresentationFormat>
  <Paragraphs>164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Arial</vt:lpstr>
      <vt:lpstr>SimSun</vt:lpstr>
      <vt:lpstr>Wingdings</vt:lpstr>
      <vt:lpstr>Microsoft YaHei</vt:lpstr>
      <vt:lpstr>Arial Unicode MS</vt:lpstr>
      <vt:lpstr>Calibri</vt:lpstr>
      <vt:lpstr>等线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Олеся</cp:lastModifiedBy>
  <cp:revision>107</cp:revision>
  <dcterms:created xsi:type="dcterms:W3CDTF">2019-02-22T11:28:00Z</dcterms:created>
  <dcterms:modified xsi:type="dcterms:W3CDTF">2021-11-01T13:09:35Z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1033-11.2.0.10308</vt:lpwstr>
  </property>
  <property fmtid="{D5CDD505-2E9C-101B-9397-08002B2CF9AE}" pid="3" name="ICV">
    <vt:lpwstr>CF53D595DC5743A5A2ECE3D0FDE75EB4</vt:lpwstr>
  </property>
</Properties>
</file>