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65" r:id="rId2"/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-108" y="-3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F56FD3-8586-44A0-9ABA-C643874E89E5}" type="datetimeFigureOut">
              <a:rPr lang="ru-RU" smtClean="0"/>
              <a:t>29.10.2021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852623-47CB-490F-AA14-5AD659F6EC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72101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29.10.2021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29.10.2021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29.10.2021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29.10.2021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13" Type="http://schemas.openxmlformats.org/officeDocument/2006/relationships/image" Target="../media/image7.png"/><Relationship Id="rId3" Type="http://schemas.openxmlformats.org/officeDocument/2006/relationships/slide" Target="slide4.xml"/><Relationship Id="rId7" Type="http://schemas.openxmlformats.org/officeDocument/2006/relationships/slide" Target="slide6.xml"/><Relationship Id="rId12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jpeg"/><Relationship Id="rId11" Type="http://schemas.openxmlformats.org/officeDocument/2006/relationships/slide" Target="slide8.xml"/><Relationship Id="rId5" Type="http://schemas.openxmlformats.org/officeDocument/2006/relationships/slide" Target="slide5.xml"/><Relationship Id="rId15" Type="http://schemas.openxmlformats.org/officeDocument/2006/relationships/image" Target="../media/image8.jpeg"/><Relationship Id="rId10" Type="http://schemas.openxmlformats.org/officeDocument/2006/relationships/image" Target="../media/image5.jpg"/><Relationship Id="rId4" Type="http://schemas.openxmlformats.org/officeDocument/2006/relationships/image" Target="../media/image2.jpeg"/><Relationship Id="rId9" Type="http://schemas.openxmlformats.org/officeDocument/2006/relationships/slide" Target="slide7.xml"/><Relationship Id="rId14" Type="http://schemas.openxmlformats.org/officeDocument/2006/relationships/slide" Target="slide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5536" y="1297241"/>
            <a:ext cx="8402378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Повторение </a:t>
            </a:r>
          </a:p>
          <a:p>
            <a:pPr algn="ctr"/>
            <a:r>
              <a:rPr lang="ru-RU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изученного </a:t>
            </a:r>
          </a:p>
          <a:p>
            <a:pPr algn="ctr"/>
            <a:r>
              <a:rPr lang="ru-RU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                          материала.</a:t>
            </a:r>
            <a:endParaRPr lang="ru-RU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61870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2020-2021\открытый урок 11а\8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8522" y="0"/>
            <a:ext cx="9507297" cy="68769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769034" y="404664"/>
            <a:ext cx="1872208" cy="369332"/>
          </a:xfrm>
          <a:prstGeom prst="rect">
            <a:avLst/>
          </a:prstGeom>
          <a:solidFill>
            <a:schemeClr val="accent5">
              <a:lumMod val="40000"/>
              <a:lumOff val="60000"/>
              <a:alpha val="77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КОМАНДА №1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6" name="Рисунок 5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7026" y="908720"/>
            <a:ext cx="2016224" cy="193167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9" name="Рисунок 8">
            <a:hlinkClick r:id="rId5" action="ppaction://hlinksldjump"/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6918" y="4173488"/>
            <a:ext cx="1779662" cy="237288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1" name="TextBox 10"/>
          <p:cNvSpPr txBox="1"/>
          <p:nvPr/>
        </p:nvSpPr>
        <p:spPr>
          <a:xfrm>
            <a:off x="283813" y="4173488"/>
            <a:ext cx="1872208" cy="369332"/>
          </a:xfrm>
          <a:prstGeom prst="rect">
            <a:avLst/>
          </a:prstGeom>
          <a:solidFill>
            <a:schemeClr val="accent5">
              <a:lumMod val="40000"/>
              <a:lumOff val="60000"/>
              <a:alpha val="98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КОМАНДА №2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031442" y="3795744"/>
            <a:ext cx="1872208" cy="369332"/>
          </a:xfrm>
          <a:prstGeom prst="rect">
            <a:avLst/>
          </a:prstGeom>
          <a:solidFill>
            <a:schemeClr val="accent5">
              <a:lumMod val="40000"/>
              <a:lumOff val="60000"/>
              <a:alpha val="67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КОМАНДА №3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10" name="Рисунок 9">
            <a:hlinkClick r:id="rId7" action="ppaction://hlinksldjump"/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4692066"/>
            <a:ext cx="1820308" cy="185430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4" name="TextBox 13"/>
          <p:cNvSpPr txBox="1"/>
          <p:nvPr/>
        </p:nvSpPr>
        <p:spPr>
          <a:xfrm>
            <a:off x="7018612" y="792132"/>
            <a:ext cx="1872208" cy="369332"/>
          </a:xfrm>
          <a:prstGeom prst="rect">
            <a:avLst/>
          </a:prstGeom>
          <a:solidFill>
            <a:schemeClr val="accent5">
              <a:lumMod val="40000"/>
              <a:lumOff val="60000"/>
              <a:alpha val="94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КОМАНДА №4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13" name="Рисунок 12">
            <a:hlinkClick r:id="rId9" action="ppaction://hlinksldjump"/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5021" y="3721077"/>
            <a:ext cx="2260234" cy="282529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6" name="TextBox 15"/>
          <p:cNvSpPr txBox="1"/>
          <p:nvPr/>
        </p:nvSpPr>
        <p:spPr>
          <a:xfrm>
            <a:off x="3769034" y="3253806"/>
            <a:ext cx="1872208" cy="369332"/>
          </a:xfrm>
          <a:prstGeom prst="rect">
            <a:avLst/>
          </a:prstGeom>
          <a:solidFill>
            <a:schemeClr val="accent5">
              <a:lumMod val="40000"/>
              <a:lumOff val="60000"/>
              <a:alpha val="67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КОМАНДА №5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15" name="Рисунок 14">
            <a:hlinkClick r:id="rId11" action="ppaction://hlinksldjump"/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871" y="1292424"/>
            <a:ext cx="1674488" cy="251173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8" name="TextBox 17"/>
          <p:cNvSpPr txBox="1"/>
          <p:nvPr/>
        </p:nvSpPr>
        <p:spPr>
          <a:xfrm>
            <a:off x="695010" y="773996"/>
            <a:ext cx="1872208" cy="369332"/>
          </a:xfrm>
          <a:prstGeom prst="rect">
            <a:avLst/>
          </a:prstGeom>
          <a:solidFill>
            <a:schemeClr val="accent5">
              <a:lumMod val="40000"/>
              <a:lumOff val="60000"/>
              <a:alpha val="77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КОМАНДА №6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3" name="Picture 2" descr="http://www.voronezh-club.ru/img/street/style/location.png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-60325"/>
            <a:ext cx="1524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Рисунок 7">
            <a:hlinkClick r:id="rId14" action="ppaction://hlinksldjump"/>
          </p:cNvPr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1798" y="1258144"/>
            <a:ext cx="1585836" cy="230162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6554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7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7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7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Управляющая кнопка: домой 2">
            <a:hlinkClick r:id="rId2" action="ppaction://hlinksldjump" highlightClick="1"/>
          </p:cNvPr>
          <p:cNvSpPr/>
          <p:nvPr/>
        </p:nvSpPr>
        <p:spPr>
          <a:xfrm>
            <a:off x="8534834" y="6309320"/>
            <a:ext cx="432048" cy="432048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9" name="Группа 8"/>
          <p:cNvGrpSpPr/>
          <p:nvPr/>
        </p:nvGrpSpPr>
        <p:grpSpPr>
          <a:xfrm>
            <a:off x="8966" y="116631"/>
            <a:ext cx="8874986" cy="6396786"/>
            <a:chOff x="8966" y="116631"/>
            <a:chExt cx="8874986" cy="6396786"/>
          </a:xfrm>
        </p:grpSpPr>
        <p:sp>
          <p:nvSpPr>
            <p:cNvPr id="4" name="TextBox 3"/>
            <p:cNvSpPr txBox="1"/>
            <p:nvPr/>
          </p:nvSpPr>
          <p:spPr>
            <a:xfrm>
              <a:off x="6228184" y="548680"/>
              <a:ext cx="2304256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b="1" dirty="0" smtClean="0">
                  <a:solidFill>
                    <a:schemeClr val="accent2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Феоктистов Константин </a:t>
              </a:r>
            </a:p>
            <a:p>
              <a:r>
                <a:rPr lang="ru-RU" sz="2400" b="1" dirty="0" smtClean="0">
                  <a:solidFill>
                    <a:schemeClr val="accent2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Петрович</a:t>
              </a:r>
              <a:endParaRPr lang="ru-RU" sz="24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8966" y="3466429"/>
              <a:ext cx="8874986" cy="304698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2400" b="1" dirty="0">
                  <a:solidFill>
                    <a:schemeClr val="accent2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В 1964 году полечу на Луну» - заявил Костя одноклассникам. 12 октября 1964 года – на околоземную орбиту был выведен первый советский многоместный космический корабль «Восход». В качестве первого космонавта-исследователя в космос полетел наш земляк К.П. Феоктистов. За сутки пребывания в космосе К. Феоктистов вместе с командиром корабля В. Комаровым шестнадцать раз облетел земной шар, покрыв расстояние в 700 тысяч километров.</a:t>
              </a:r>
            </a:p>
          </p:txBody>
        </p:sp>
        <p:pic>
          <p:nvPicPr>
            <p:cNvPr id="8" name="Рисунок 7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03848" y="116631"/>
              <a:ext cx="2232248" cy="323979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887657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Группа 5"/>
          <p:cNvGrpSpPr/>
          <p:nvPr/>
        </p:nvGrpSpPr>
        <p:grpSpPr>
          <a:xfrm>
            <a:off x="150263" y="116632"/>
            <a:ext cx="8784976" cy="6388857"/>
            <a:chOff x="150263" y="116632"/>
            <a:chExt cx="8784976" cy="6388857"/>
          </a:xfrm>
        </p:grpSpPr>
        <p:pic>
          <p:nvPicPr>
            <p:cNvPr id="3" name="Рисунок 2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43808" y="116632"/>
              <a:ext cx="2952328" cy="2828521"/>
            </a:xfrm>
            <a:prstGeom prst="rect">
              <a:avLst/>
            </a:prstGeom>
          </p:spPr>
        </p:pic>
        <p:sp>
          <p:nvSpPr>
            <p:cNvPr id="4" name="Прямоугольник 3"/>
            <p:cNvSpPr/>
            <p:nvPr/>
          </p:nvSpPr>
          <p:spPr>
            <a:xfrm>
              <a:off x="150263" y="3089169"/>
              <a:ext cx="8784976" cy="34163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2400" b="1" dirty="0">
                  <a:solidFill>
                    <a:schemeClr val="accent2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Первый человек, который вышел в открытый космос 18 марта 1965 года. Продолжительность первого выхода составила 23 минуты, из которых вне корабля космонавт пробыл 12 минут. Во время пребывания в открытом космосе его скафандр разбух и препятствовал возвращению обратно в корабль. Войти космонавту удалось только после того, как Леонов стравил из скафандра лишнее давление, при этом залез он внутрь корабля вперед головой, а не ногами, как полагалось по инструкции.</a:t>
              </a: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6228184" y="548680"/>
              <a:ext cx="2304256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b="1" dirty="0" smtClean="0">
                  <a:solidFill>
                    <a:schemeClr val="accent2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Алексей </a:t>
              </a:r>
              <a:endParaRPr lang="ru-RU" sz="24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ru-RU" sz="2400" b="1" dirty="0" smtClean="0">
                  <a:solidFill>
                    <a:schemeClr val="accent2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Архипович</a:t>
              </a:r>
            </a:p>
            <a:p>
              <a:r>
                <a:rPr lang="ru-RU" sz="2400" b="1" dirty="0" smtClean="0">
                  <a:solidFill>
                    <a:schemeClr val="accent2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Леонов </a:t>
              </a:r>
              <a:endParaRPr lang="ru-RU" sz="24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endParaRPr lang="ru-RU" sz="24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7" name="Управляющая кнопка: домой 6">
            <a:hlinkClick r:id="rId3" action="ppaction://hlinksldjump" highlightClick="1"/>
          </p:cNvPr>
          <p:cNvSpPr/>
          <p:nvPr/>
        </p:nvSpPr>
        <p:spPr>
          <a:xfrm>
            <a:off x="8534834" y="6309320"/>
            <a:ext cx="432048" cy="432048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0913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Группа 6"/>
          <p:cNvGrpSpPr/>
          <p:nvPr/>
        </p:nvGrpSpPr>
        <p:grpSpPr>
          <a:xfrm>
            <a:off x="72008" y="124887"/>
            <a:ext cx="8892480" cy="5939153"/>
            <a:chOff x="72008" y="124887"/>
            <a:chExt cx="8892480" cy="5939153"/>
          </a:xfrm>
        </p:grpSpPr>
        <p:pic>
          <p:nvPicPr>
            <p:cNvPr id="4" name="Рисунок 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31840" y="124887"/>
              <a:ext cx="2436183" cy="3248244"/>
            </a:xfrm>
            <a:prstGeom prst="rect">
              <a:avLst/>
            </a:prstGeom>
          </p:spPr>
        </p:pic>
        <p:sp>
          <p:nvSpPr>
            <p:cNvPr id="5" name="TextBox 4"/>
            <p:cNvSpPr txBox="1"/>
            <p:nvPr/>
          </p:nvSpPr>
          <p:spPr>
            <a:xfrm>
              <a:off x="6228184" y="548680"/>
              <a:ext cx="2304256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b="1" dirty="0" smtClean="0">
                  <a:solidFill>
                    <a:schemeClr val="accent2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Светлана</a:t>
              </a:r>
            </a:p>
            <a:p>
              <a:r>
                <a:rPr lang="ru-RU" sz="2400" b="1" dirty="0" smtClean="0">
                  <a:solidFill>
                    <a:schemeClr val="accent2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Евгеньевна</a:t>
              </a:r>
            </a:p>
            <a:p>
              <a:r>
                <a:rPr lang="ru-RU" sz="2400" b="1" dirty="0" smtClean="0">
                  <a:solidFill>
                    <a:schemeClr val="accent2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Савицкая</a:t>
              </a:r>
              <a:endParaRPr lang="ru-RU" sz="24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endParaRPr lang="ru-RU" sz="24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72008" y="3386384"/>
              <a:ext cx="8892480" cy="267765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2400" b="1" dirty="0" smtClean="0">
                  <a:solidFill>
                    <a:schemeClr val="accent2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Первый выход  </a:t>
              </a:r>
              <a:r>
                <a:rPr lang="ru-RU" sz="2400" b="1" dirty="0">
                  <a:solidFill>
                    <a:schemeClr val="accent2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женщины в открытый космос. Эту операцию выполнила советский космонавт, дважды Герой Советского Союза Светлана </a:t>
              </a:r>
              <a:r>
                <a:rPr lang="ru-RU" sz="2400" b="1" dirty="0" smtClean="0">
                  <a:solidFill>
                    <a:schemeClr val="accent2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Савицкая. Она </a:t>
              </a:r>
              <a:r>
                <a:rPr lang="ru-RU" sz="2400" b="1" dirty="0">
                  <a:solidFill>
                    <a:schemeClr val="accent2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пробыла за бортом станции "Салют-7" вместе с космонавтом, дважды Героем Советского Союза Владимиром </a:t>
              </a:r>
              <a:r>
                <a:rPr lang="ru-RU" sz="2400" b="1" dirty="0" err="1">
                  <a:solidFill>
                    <a:schemeClr val="accent2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Джанибековым</a:t>
              </a:r>
              <a:r>
                <a:rPr lang="ru-RU" sz="2400" b="1" dirty="0">
                  <a:solidFill>
                    <a:schemeClr val="accent2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 3 часа 35 минут. За это время они испытали во всех режимах универсальный ручной инструмент для резки, сварки, пайки и напыления металлов. </a:t>
              </a:r>
            </a:p>
          </p:txBody>
        </p:sp>
      </p:grpSp>
      <p:sp>
        <p:nvSpPr>
          <p:cNvPr id="8" name="Управляющая кнопка: домой 7">
            <a:hlinkClick r:id="rId3" action="ppaction://hlinksldjump" highlightClick="1"/>
          </p:cNvPr>
          <p:cNvSpPr/>
          <p:nvPr/>
        </p:nvSpPr>
        <p:spPr>
          <a:xfrm>
            <a:off x="8534834" y="6309320"/>
            <a:ext cx="432048" cy="432048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7586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Группа 5"/>
          <p:cNvGrpSpPr/>
          <p:nvPr/>
        </p:nvGrpSpPr>
        <p:grpSpPr>
          <a:xfrm>
            <a:off x="251520" y="260648"/>
            <a:ext cx="8496944" cy="5836716"/>
            <a:chOff x="251520" y="260648"/>
            <a:chExt cx="8496944" cy="5836716"/>
          </a:xfrm>
        </p:grpSpPr>
        <p:pic>
          <p:nvPicPr>
            <p:cNvPr id="3" name="Рисунок 2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90664" y="260648"/>
              <a:ext cx="2968890" cy="3024336"/>
            </a:xfrm>
            <a:prstGeom prst="rect">
              <a:avLst/>
            </a:prstGeom>
          </p:spPr>
        </p:pic>
        <p:sp>
          <p:nvSpPr>
            <p:cNvPr id="4" name="TextBox 3"/>
            <p:cNvSpPr txBox="1"/>
            <p:nvPr/>
          </p:nvSpPr>
          <p:spPr>
            <a:xfrm>
              <a:off x="6228184" y="548680"/>
              <a:ext cx="2304256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b="1" dirty="0" smtClean="0">
                  <a:solidFill>
                    <a:schemeClr val="accent2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Герман</a:t>
              </a:r>
            </a:p>
            <a:p>
              <a:r>
                <a:rPr lang="ru-RU" sz="2400" b="1" dirty="0" smtClean="0">
                  <a:solidFill>
                    <a:schemeClr val="accent2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Степанович Титов</a:t>
              </a:r>
              <a:endParaRPr lang="ru-RU" sz="24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251520" y="3789040"/>
              <a:ext cx="8496944" cy="230832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2400" b="1" dirty="0">
                  <a:solidFill>
                    <a:schemeClr val="accent2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Самым молодым космонавтом является Герман Титов, на момент полета ему было 25 лет. Кроме того, Титов также является вторым советским астронавтом в космосе и первым человеком, совершившим длительный (более суток) космический полет. Полет длительностью 1 день 1 час космонавт совершил с 6 на 7 августа 1961 года.</a:t>
              </a:r>
            </a:p>
          </p:txBody>
        </p:sp>
      </p:grpSp>
      <p:sp>
        <p:nvSpPr>
          <p:cNvPr id="7" name="Управляющая кнопка: домой 6">
            <a:hlinkClick r:id="rId3" action="ppaction://hlinksldjump" highlightClick="1"/>
          </p:cNvPr>
          <p:cNvSpPr/>
          <p:nvPr/>
        </p:nvSpPr>
        <p:spPr>
          <a:xfrm>
            <a:off x="8534834" y="6309320"/>
            <a:ext cx="432048" cy="432048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9219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Группа 5"/>
          <p:cNvGrpSpPr/>
          <p:nvPr/>
        </p:nvGrpSpPr>
        <p:grpSpPr>
          <a:xfrm>
            <a:off x="0" y="161100"/>
            <a:ext cx="9144000" cy="5841604"/>
            <a:chOff x="0" y="161100"/>
            <a:chExt cx="9144000" cy="5841604"/>
          </a:xfrm>
        </p:grpSpPr>
        <p:pic>
          <p:nvPicPr>
            <p:cNvPr id="3" name="Рисунок 2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84903" y="161100"/>
              <a:ext cx="2739225" cy="3424031"/>
            </a:xfrm>
            <a:prstGeom prst="rect">
              <a:avLst/>
            </a:prstGeom>
          </p:spPr>
        </p:pic>
        <p:sp>
          <p:nvSpPr>
            <p:cNvPr id="4" name="TextBox 3"/>
            <p:cNvSpPr txBox="1"/>
            <p:nvPr/>
          </p:nvSpPr>
          <p:spPr>
            <a:xfrm>
              <a:off x="6228184" y="855291"/>
              <a:ext cx="252028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b="1" dirty="0" smtClean="0">
                  <a:solidFill>
                    <a:schemeClr val="accent2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Сергей </a:t>
              </a:r>
            </a:p>
            <a:p>
              <a:r>
                <a:rPr lang="ru-RU" sz="2400" b="1" dirty="0" smtClean="0">
                  <a:solidFill>
                    <a:schemeClr val="accent2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Константинович</a:t>
              </a:r>
              <a:endParaRPr lang="ru-RU" sz="24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ru-RU" sz="2400" b="1" dirty="0" err="1" smtClean="0">
                  <a:solidFill>
                    <a:schemeClr val="accent2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Крикалев</a:t>
              </a:r>
              <a:endParaRPr lang="ru-RU" sz="24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0" y="3694380"/>
              <a:ext cx="9144000" cy="230832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2400" b="1" dirty="0">
                  <a:solidFill>
                    <a:schemeClr val="accent2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Рекордсменом планеты по суммарному времени пребывания в космосе, по сей день является экс-глава Центра подготовки космонавтов </a:t>
              </a:r>
              <a:r>
                <a:rPr lang="ru-RU" sz="2400" b="1" dirty="0" err="1">
                  <a:solidFill>
                    <a:schemeClr val="accent2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Ю.А.Гагарина</a:t>
              </a:r>
              <a:r>
                <a:rPr lang="ru-RU" sz="2400" b="1" dirty="0">
                  <a:solidFill>
                    <a:schemeClr val="accent2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 – Сергей </a:t>
              </a:r>
              <a:r>
                <a:rPr lang="ru-RU" sz="2400" b="1" dirty="0" err="1">
                  <a:solidFill>
                    <a:schemeClr val="accent2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Крикалёв</a:t>
              </a:r>
              <a:r>
                <a:rPr lang="ru-RU" sz="2400" b="1" dirty="0">
                  <a:solidFill>
                    <a:schemeClr val="accent2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. Его рекорд составляет 803 дня за шесть стартов. К тому же, Сергей является одним из четырех человек, которые были удостоены двух почетных званий: Герой Советского Союза и Герой России</a:t>
              </a:r>
              <a:r>
                <a:rPr lang="ru-RU" sz="2400" b="1" dirty="0" smtClean="0">
                  <a:solidFill>
                    <a:schemeClr val="accent2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.</a:t>
              </a:r>
              <a:endParaRPr lang="ru-RU" sz="24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7" name="Управляющая кнопка: домой 6">
            <a:hlinkClick r:id="rId3" action="ppaction://hlinksldjump" highlightClick="1"/>
          </p:cNvPr>
          <p:cNvSpPr/>
          <p:nvPr/>
        </p:nvSpPr>
        <p:spPr>
          <a:xfrm>
            <a:off x="8534834" y="6309320"/>
            <a:ext cx="432048" cy="432048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0274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Группа 5"/>
          <p:cNvGrpSpPr/>
          <p:nvPr/>
        </p:nvGrpSpPr>
        <p:grpSpPr>
          <a:xfrm>
            <a:off x="211094" y="332656"/>
            <a:ext cx="8712968" cy="5593104"/>
            <a:chOff x="211094" y="332656"/>
            <a:chExt cx="8712968" cy="5593104"/>
          </a:xfrm>
        </p:grpSpPr>
        <p:pic>
          <p:nvPicPr>
            <p:cNvPr id="3" name="Рисунок 2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97146" y="332656"/>
              <a:ext cx="2340864" cy="3511296"/>
            </a:xfrm>
            <a:prstGeom prst="rect">
              <a:avLst/>
            </a:prstGeom>
          </p:spPr>
        </p:pic>
        <p:sp>
          <p:nvSpPr>
            <p:cNvPr id="4" name="TextBox 3"/>
            <p:cNvSpPr txBox="1"/>
            <p:nvPr/>
          </p:nvSpPr>
          <p:spPr>
            <a:xfrm>
              <a:off x="6012160" y="764704"/>
              <a:ext cx="252028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b="1" dirty="0" smtClean="0">
                  <a:solidFill>
                    <a:schemeClr val="accent2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Валерий Владимирович</a:t>
              </a:r>
            </a:p>
            <a:p>
              <a:r>
                <a:rPr lang="ru-RU" sz="2400" b="1" dirty="0" smtClean="0">
                  <a:solidFill>
                    <a:schemeClr val="accent2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Поляков </a:t>
              </a:r>
              <a:endParaRPr lang="ru-RU" sz="24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211094" y="3986768"/>
              <a:ext cx="8712968" cy="193899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2400" b="1" dirty="0">
                  <a:solidFill>
                    <a:schemeClr val="accent2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Еще один человек, удостоенный званий Герой Советского Союза и Герой </a:t>
              </a:r>
              <a:r>
                <a:rPr lang="ru-RU" sz="2400" b="1" dirty="0" smtClean="0">
                  <a:solidFill>
                    <a:schemeClr val="accent2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России.</a:t>
              </a:r>
              <a:r>
                <a:rPr lang="ru-RU" sz="2400" b="1" dirty="0">
                  <a:solidFill>
                    <a:schemeClr val="accent2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 Ему принадлежит другой мировой рекорд – самый длительный однократный полет в космос, продолжительностью 437 суток 18 часов (1994-1995 годы).  </a:t>
              </a:r>
              <a:r>
                <a:rPr lang="ru-RU" sz="2400" b="1" dirty="0" smtClean="0">
                  <a:solidFill>
                    <a:schemeClr val="accent2">
                      <a:lumMod val="50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минуты.</a:t>
              </a:r>
              <a:endParaRPr lang="ru-RU" sz="24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7" name="Управляющая кнопка: домой 6">
            <a:hlinkClick r:id="rId3" action="ppaction://hlinksldjump" highlightClick="1"/>
          </p:cNvPr>
          <p:cNvSpPr/>
          <p:nvPr/>
        </p:nvSpPr>
        <p:spPr>
          <a:xfrm>
            <a:off x="8534834" y="6309320"/>
            <a:ext cx="432048" cy="432048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9296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391</TotalTime>
  <Words>233</Words>
  <Application>Microsoft Office PowerPoint</Application>
  <PresentationFormat>Экран (4:3)</PresentationFormat>
  <Paragraphs>30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Oksana</dc:creator>
  <cp:lastModifiedBy>Оксана Чаплыгина </cp:lastModifiedBy>
  <cp:revision>29</cp:revision>
  <dcterms:created xsi:type="dcterms:W3CDTF">2021-04-12T10:24:52Z</dcterms:created>
  <dcterms:modified xsi:type="dcterms:W3CDTF">2021-10-29T18:32:35Z</dcterms:modified>
</cp:coreProperties>
</file>