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2" r:id="rId8"/>
    <p:sldId id="261" r:id="rId9"/>
    <p:sldId id="263" r:id="rId10"/>
    <p:sldId id="265" r:id="rId11"/>
    <p:sldId id="264" r:id="rId12"/>
    <p:sldId id="270" r:id="rId13"/>
    <p:sldId id="272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27" autoAdjust="0"/>
  </p:normalViewPr>
  <p:slideViewPr>
    <p:cSldViewPr snapToGrid="0">
      <p:cViewPr varScale="1">
        <p:scale>
          <a:sx n="107" d="100"/>
          <a:sy n="107" d="100"/>
        </p:scale>
        <p:origin x="10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EFB3-3DA7-42E0-9E47-DCB6B1B1C89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CE2F-3DC0-41E5-A094-83DEEA568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06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EFB3-3DA7-42E0-9E47-DCB6B1B1C89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CE2F-3DC0-41E5-A094-83DEEA568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31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EFB3-3DA7-42E0-9E47-DCB6B1B1C89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CE2F-3DC0-41E5-A094-83DEEA568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4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EFB3-3DA7-42E0-9E47-DCB6B1B1C89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CE2F-3DC0-41E5-A094-83DEEA568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31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EFB3-3DA7-42E0-9E47-DCB6B1B1C89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CE2F-3DC0-41E5-A094-83DEEA568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23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EFB3-3DA7-42E0-9E47-DCB6B1B1C89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CE2F-3DC0-41E5-A094-83DEEA568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63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EFB3-3DA7-42E0-9E47-DCB6B1B1C89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CE2F-3DC0-41E5-A094-83DEEA568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72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EFB3-3DA7-42E0-9E47-DCB6B1B1C89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CE2F-3DC0-41E5-A094-83DEEA568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00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EFB3-3DA7-42E0-9E47-DCB6B1B1C89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CE2F-3DC0-41E5-A094-83DEEA568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17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EFB3-3DA7-42E0-9E47-DCB6B1B1C89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CE2F-3DC0-41E5-A094-83DEEA568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12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EFB3-3DA7-42E0-9E47-DCB6B1B1C89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CE2F-3DC0-41E5-A094-83DEEA568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60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7EFB3-3DA7-42E0-9E47-DCB6B1B1C89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CE2F-3DC0-41E5-A094-83DEEA568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32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9540" y="1122363"/>
            <a:ext cx="9753600" cy="35608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vologda-oblast.ru/upload/iblock/670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427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5.infourok.ru/uploads/ex/0cd2/00128361-5c86c07d/img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591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m0-tub-ru.yandex.net/i?id=022bd361de9cbc962b3827e8f61d1e16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609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mages.myshared.ru/6/650281/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44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5seasons-perm.ru/wp-content/uploads/2019/11/tyumen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82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upload.wikimedia.org/wikipedia/commons/thumb/4/4e/Flag_of_Tyumen_Oblast.svg/1200px-Flag_of_Tyumen_Oblast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21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im0-tub-ru.yandex.net/i?id=75e2412e364c3a894e18b3df9e01f037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52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admtyumen.ru/images/thumbnails/1000_400/t_907690797_bod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18" y="0"/>
            <a:ext cx="122637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29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https://im0-tub-ru.yandex.net/i?id=74087cdce2696fba9bfc5151e348e121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761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unart.pro/uploads/posts/2020-04/1585775362_1-p-gerb-rossii-na-fone-flaga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90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msk24city.ru/wp-content/uploads/2017/10/moscow-stolits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321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cdn.photosight.ru/img/e/307/4180542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45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0-tub-ru.yandex.net/i?id=c3c691487026dbed56b28a3cbdf74171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78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s1.fotokto.ru/photo/full/174/17443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53" y="0"/>
            <a:ext cx="12443012" cy="694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77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www.fotoprizer.ru/img/37982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10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m0-tub-ru.yandex.net/i?id=894d225b6ec3fde69383d7bcbf6f202c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50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namewoman.ru/images/dg_originals/8BF11021142B-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56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2020-11-04T07:25:55Z</dcterms:created>
  <dcterms:modified xsi:type="dcterms:W3CDTF">2020-11-04T09:03:48Z</dcterms:modified>
</cp:coreProperties>
</file>