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3" r:id="rId2"/>
    <p:sldMasterId id="2147483747" r:id="rId3"/>
    <p:sldMasterId id="2147483759" r:id="rId4"/>
    <p:sldMasterId id="2147483771" r:id="rId5"/>
  </p:sldMasterIdLst>
  <p:notesMasterIdLst>
    <p:notesMasterId r:id="rId22"/>
  </p:notesMasterIdLst>
  <p:sldIdLst>
    <p:sldId id="266" r:id="rId6"/>
    <p:sldId id="267" r:id="rId7"/>
    <p:sldId id="274" r:id="rId8"/>
    <p:sldId id="273" r:id="rId9"/>
    <p:sldId id="277" r:id="rId10"/>
    <p:sldId id="276" r:id="rId11"/>
    <p:sldId id="275" r:id="rId12"/>
    <p:sldId id="288" r:id="rId13"/>
    <p:sldId id="286" r:id="rId14"/>
    <p:sldId id="279" r:id="rId15"/>
    <p:sldId id="281" r:id="rId16"/>
    <p:sldId id="282" r:id="rId17"/>
    <p:sldId id="283" r:id="rId18"/>
    <p:sldId id="284" r:id="rId19"/>
    <p:sldId id="287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003300"/>
    <a:srgbClr val="660066"/>
    <a:srgbClr val="FF6600"/>
    <a:srgbClr val="FF99FF"/>
    <a:srgbClr val="9966FF"/>
    <a:srgbClr val="990099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48DD-E926-46D3-99A1-DE48C2D7A580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4626-D7C4-48A9-8EC1-43A93A42E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9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A94D-7B03-43C4-859E-C1D1782EC8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C7FB-50B1-448B-8897-4AB918ECE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4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DBFC-7A25-429C-871F-40B3302907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9F6D-97F7-4978-A911-53112BB4E1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7F90-EB3C-49C1-BCFB-B98621A224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2CF7-5FB9-46D4-A4B5-B0F3FAB60A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2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3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0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C151-9364-4C7A-9966-5E371A868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F81E-AB08-43B0-9A78-BC5C273AA6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32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1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07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21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5947FC-7978-406E-9791-A7A6C1E49B0B}" type="datetimeFigureOut">
              <a:rPr lang="ru-RU"/>
              <a:pPr/>
              <a:t>01.09.2021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08C216-6DC2-450D-A4EB-0C9588D8FE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1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0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3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8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75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50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13C0-6182-46F0-BFBD-20E3D655A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AE51-B01D-4097-B7AD-7B848CE83F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59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10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F4E7ED"/>
                </a:solidFill>
              </a:rPr>
              <a:pPr/>
              <a:t>01.09.2021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554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2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5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5947FC-7978-406E-9791-A7A6C1E49B0B}" type="datetimeFigureOut">
              <a:rPr lang="ru-RU"/>
              <a:pPr/>
              <a:t>01.09.2021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08C216-6DC2-450D-A4EB-0C9588D8FE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2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2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8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D152-4B76-4BC6-98EF-FCA26293B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38F1-17DD-4F46-AB34-F0720BF556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1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43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3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F4E7ED"/>
                </a:solidFill>
              </a:rPr>
              <a:pPr/>
              <a:t>01.09.2021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9713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5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6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ADE1DEB-043E-4C91-B44D-EF69213F40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EEA5A86-1D9C-4567-A546-BF56FB8587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971BBF1-624F-4A79-AE8F-9A13B77EC5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E9F3DC9-522B-4DC3-BACF-5964E5E33B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FD68A54-9916-4BE1-8BA2-4B5002136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BDCD4A26-8FB9-4A31-B05C-E34072A90F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6598C-EF78-4904-8EB1-2F7DD15FE6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B7780-341A-4F14-A9FB-911B034C0E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D2CE9-A3F6-4ABE-B857-26F62B74C7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2625B-6D21-471A-B70E-6E17BCBB1C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3501-5D89-4954-81B1-9A0808D911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3ED2-9AFC-41D7-9319-403E8DF5F9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11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F46A2EE-868E-4339-96F5-326DC90F45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92DC2FA-6031-47C4-BC50-A5D5C9389A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2D710-6D82-4CC0-AFFA-3642DB75A7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5C281-D3E0-4C65-9C5B-AC1F5491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AA9CA8B-592F-4E0C-876E-554CA83C9F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BC61B7E-AA7C-4082-8CEB-5145E384FE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0A51579-20F8-4F97-BD04-4DAE3410C7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3A64255-469D-4566-8FC9-7A47B86267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68ECC-7AA1-42EB-929A-0C53ECEB2E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128A0-40D6-425A-8756-6EFCE0089D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16326-61FD-4144-A1AF-8811D3EA30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25A8C-9314-490C-9268-7E4458554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2659-28FE-4642-8CDC-385F9E0B56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B94E-481B-4613-85E8-C9AC64E256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7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F2C5-6AA0-424E-AD56-F060DC3CEB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F9C3-D02E-40D3-BEB6-B4C18E9B24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C89F-E8F4-40A2-BCBF-B57490416A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C1B4-4709-4B87-B549-D4A8DDB76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DF35-E7DA-4859-B797-B70381844B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9491-2EF3-4605-B089-1C762FF402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549D7-B59A-401F-89B5-ED7EFA35A0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66E92-585A-42FA-8237-30206F31E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8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5947FC-7978-406E-9791-A7A6C1E49B0B}" type="datetimeFigureOut">
              <a:rPr lang="ru-RU" smtClean="0">
                <a:solidFill>
                  <a:srgbClr val="B13F9A"/>
                </a:solidFill>
              </a:rPr>
              <a:pPr/>
              <a:t>01.09.2021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08C216-6DC2-450D-A4EB-0C9588D8FE8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1A2B5F-C77C-4D06-9C62-65D30A3410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66920C-3146-425B-8522-3C6830BD6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2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llday.ru/uploads/posts/2009-11/1257448681_28d5d605160a.jpg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openxmlformats.org/officeDocument/2006/relationships/image" Target="../media/image44.png"/><Relationship Id="rId2" Type="http://schemas.openxmlformats.org/officeDocument/2006/relationships/image" Target="../media/image33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gif"/><Relationship Id="rId11" Type="http://schemas.microsoft.com/office/2007/relationships/hdphoto" Target="../media/hdphoto3.wdp"/><Relationship Id="rId5" Type="http://schemas.openxmlformats.org/officeDocument/2006/relationships/image" Target="../media/image35.jpeg"/><Relationship Id="rId15" Type="http://schemas.openxmlformats.org/officeDocument/2006/relationships/image" Target="../media/image42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microsoft.com/office/2007/relationships/hdphoto" Target="../media/hdphoto2.wdp"/><Relationship Id="rId1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microsoft.com/office/2007/relationships/hdphoto" Target="../media/hdphoto9.wdp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12" Type="http://schemas.openxmlformats.org/officeDocument/2006/relationships/image" Target="../media/image5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54.jpeg"/><Relationship Id="rId10" Type="http://schemas.openxmlformats.org/officeDocument/2006/relationships/image" Target="../media/image57.jpe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77716826_large_77515901_3241851_3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375976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2254678"/>
            <a:ext cx="7718972" cy="2830506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4361" y="2397333"/>
            <a:ext cx="6673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Билии</a:t>
            </a:r>
            <a:r>
              <a:rPr lang="ru-RU" sz="96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дойдута</a:t>
            </a:r>
            <a:endParaRPr lang="ru-RU" sz="96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7" y="4509120"/>
            <a:ext cx="11353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4265476"/>
            <a:ext cx="1484549" cy="10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8966">
            <a:off x="7659451" y="2132856"/>
            <a:ext cx="1484549" cy="10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291">
            <a:off x="315405" y="1931603"/>
            <a:ext cx="1484549" cy="10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\Рамки\1260412344_novog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5120"/>
            <a:ext cx="7744185" cy="56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4" t="4603"/>
          <a:stretch/>
        </p:blipFill>
        <p:spPr bwMode="auto">
          <a:xfrm>
            <a:off x="5148063" y="1175120"/>
            <a:ext cx="3971391" cy="56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9704" y="332656"/>
            <a:ext cx="457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«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Остуоруйа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  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дойдута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61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Бастакы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кылааска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киирбит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кунду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о5олору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итиитик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-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истинник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э5эрдэлиибит. </a:t>
            </a:r>
            <a:endParaRPr lang="ru-RU" sz="28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Учугэйдик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уерэнин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учууталгыт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тылын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истин!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Уонна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бэйэбит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субэбитин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эьиэхэ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биэриэхпитин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ба5арабыт!»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Линчик\Desktop\ВСЕ ДОКУМЕНТЫ\ДОКИ 2014-2015\папка документов 2013-2014 уч.г\Картинки\57876yc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0312"/>
            <a:ext cx="2304256" cy="37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нчик\Desktop\ВСЕ ДОКУМЕНТЫ\ДОКИ 2014-2015\папка документов 2013-2014 уч.г\Картинки\krasnaja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3150878"/>
            <a:ext cx="2002185" cy="34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нчик\Desktop\ВСЕ ДОКУМЕНТЫ\ДОКИ 2014-2015\папка документов 2013-2014 уч.г\Картинки\kotvsapo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193693"/>
            <a:ext cx="1807005" cy="19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инчик\Desktop\ВСЕ ДОКУМЕНТЫ\ДОКИ 2014-2015\папка документов 2013-2014 уч.г\Картинки\0_804a8_f78e8bd0_XL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10" y="3950274"/>
            <a:ext cx="2012424" cy="24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4867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90593"/>
            <a:ext cx="2735923" cy="1928826"/>
          </a:xfrm>
          <a:prstGeom prst="rect">
            <a:avLst/>
          </a:prstGeom>
          <a:noFill/>
        </p:spPr>
      </p:pic>
      <p:pic>
        <p:nvPicPr>
          <p:cNvPr id="7" name="Picture 7" descr="C:\Users\админ\Desktop\к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418" y="2023310"/>
            <a:ext cx="2475792" cy="182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96143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Биьиги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ус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бырааттыыларбыт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. О5олоор,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учугэйдик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уерэнин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оччо5о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биьиги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бырааппыт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Наф-Наф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курдук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таас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дьиэни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учугэйдик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оностуоххут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812" y="1966136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«Перемена5а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кылаас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иьигэр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мээнэ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суурумэн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, ал5ас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вазаны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эбэтэр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кыьыл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кемус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сымыыты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улту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туьэриэххит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.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Оо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дьэ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оччого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мин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хаттаан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кыьыл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кемус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сымыыты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буолбатах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боростуой</a:t>
            </a:r>
            <a:r>
              <a:rPr lang="ru-RU" sz="2000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сымыыты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баттыыбын</a:t>
            </a:r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!»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8757" y="4014754"/>
            <a:ext cx="5323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Первоклассниктары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э5эрдэлиибин! 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Ейдеех</a:t>
            </a:r>
            <a:r>
              <a:rPr lang="ru-RU" sz="20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буолун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буукубаларгытын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уерэтэн</a:t>
            </a:r>
            <a:r>
              <a:rPr lang="ru-RU" sz="20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аа5арга 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уерэнин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. Мин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сатаан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аахпат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буоламмын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а5ам Карло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бэлэхтээбит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азбукатын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кукольнай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театр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билетыгар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атастаспытым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.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Онтон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наьаа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хомойобун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. О5олоор,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кинигэлэргитин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харыстаан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алдьатыман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/>
                <a:ea typeface="Times New Roman"/>
              </a:rPr>
              <a:t>марайдааман</a:t>
            </a:r>
            <a:r>
              <a:rPr lang="ru-RU" sz="2000" b="1" dirty="0">
                <a:solidFill>
                  <a:srgbClr val="003300"/>
                </a:solidFill>
                <a:latin typeface="Times New Roman"/>
                <a:ea typeface="Times New Roman"/>
              </a:rPr>
              <a:t>!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10" name="Picture 8" descr="C:\Users\админ\Desktop\burat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6" y="3905128"/>
            <a:ext cx="2664171" cy="2664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3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7" y="450352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«Оскуола5а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кыьалланныт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уерэнин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бэрээдэктээх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, эйэ5эс о5олор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буолун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!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Биирдэ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биьиэхэ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Маша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диэн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кыыс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кэлэн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ыйытыыта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суох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хааьыбытын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барытын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сиэбитэ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, Мишутка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устуулун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алдьаппыта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ороммутугар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киирэн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сыппыта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ыспыта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Эьиги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кини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курдук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/>
                <a:ea typeface="Times New Roman"/>
              </a:rPr>
              <a:t>буолуман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!!»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188" y="2481039"/>
            <a:ext cx="51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«Мин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эмиэ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эьиги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курдук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оскуола5а </a:t>
            </a:r>
            <a:r>
              <a:rPr lang="ru-RU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уерэнэ</a:t>
            </a: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барыахпын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наьаа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ба5ардым. </a:t>
            </a:r>
            <a:r>
              <a:rPr lang="ru-RU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Эьиги</a:t>
            </a: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курдук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Times New Roman"/>
                <a:ea typeface="Times New Roman"/>
              </a:rPr>
              <a:t>уерэнэрим</a:t>
            </a: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буоллар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Боро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– куьа5ан, адьыр5а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кыыл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буоларын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билиэм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этэ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.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Кинини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кытта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кэпсэтиэ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эбээм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ханна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олорорун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этиэ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суохтаахпын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билиэм</a:t>
            </a:r>
            <a:r>
              <a:rPr lang="ru-RU" b="1" dirty="0">
                <a:solidFill>
                  <a:srgbClr val="660066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Times New Roman"/>
                <a:ea typeface="Times New Roman"/>
              </a:rPr>
              <a:t>этэ</a:t>
            </a:r>
            <a:r>
              <a:rPr lang="ru-RU" b="1" dirty="0" smtClean="0">
                <a:solidFill>
                  <a:srgbClr val="660066"/>
                </a:solidFill>
                <a:latin typeface="Times New Roman"/>
                <a:ea typeface="Times New Roman"/>
              </a:rPr>
              <a:t>.»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5160" y="4725144"/>
            <a:ext cx="5729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«О5олоор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учууталгыт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тылын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истин,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уруокка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олорон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хаьыытааман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илиигитин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уунан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эппиэттээн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Миигин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Знайка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куруутун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уерэтэр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ол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гынан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баран мин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барытын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умнан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кэбиьэбин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. Мин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курдук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билбэтчэй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буолуман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im4-tub-ru.yandex.net/i?id=116447385-32-72&amp;n=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3" y="2606510"/>
            <a:ext cx="2296272" cy="20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админ\Desktop\av-44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36" y="294454"/>
            <a:ext cx="1633175" cy="2166678"/>
          </a:xfrm>
          <a:prstGeom prst="rect">
            <a:avLst/>
          </a:prstGeom>
          <a:noFill/>
        </p:spPr>
      </p:pic>
      <p:pic>
        <p:nvPicPr>
          <p:cNvPr id="7" name="Picture 4" descr="7dp4x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9" y="4221550"/>
            <a:ext cx="2242311" cy="237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284244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Крибле</a:t>
            </a: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! 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</a:p>
          <a:p>
            <a:endParaRPr lang="ru-RU" sz="6000" b="1" dirty="0" smtClean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r>
              <a:rPr lang="ru-RU" sz="6000" b="1" dirty="0" err="1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Крабле</a:t>
            </a: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! 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</a:p>
          <a:p>
            <a:endParaRPr lang="ru-RU" sz="6000" b="1" dirty="0" smtClean="0">
              <a:solidFill>
                <a:srgbClr val="C00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r>
              <a:rPr lang="ru-RU" sz="6000" b="1" dirty="0" err="1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Бумс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! 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картинки\Рамки\Новая папка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3958300" cy="43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6120680" cy="299080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3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7303"/>
            <a:ext cx="1776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:\картинки\Рамки\Новая папка\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52032"/>
            <a:ext cx="1857752" cy="17729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4572000" cy="3118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Свидетельство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первоклассника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8" name="Рисунок 7" descr="1107.jpg"/>
          <p:cNvPicPr/>
          <p:nvPr/>
        </p:nvPicPr>
        <p:blipFill>
          <a:blip r:embed="rId6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8890" r="15741" b="9714"/>
          <a:stretch>
            <a:fillRect/>
          </a:stretch>
        </p:blipFill>
        <p:spPr bwMode="auto">
          <a:xfrm rot="3501487">
            <a:off x="5096559" y="3487561"/>
            <a:ext cx="2604770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2007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257448681_28d5d605160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893"/>
            <a:ext cx="4600128" cy="476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3429001"/>
            <a:ext cx="39959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5567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Билии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дойдута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5">
                <a:lumMod val="20000"/>
                <a:lumOff val="80000"/>
              </a:schemeClr>
            </a:gs>
            <a:gs pos="77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Группа 8"/>
          <p:cNvGrpSpPr>
            <a:grpSpLocks/>
          </p:cNvGrpSpPr>
          <p:nvPr/>
        </p:nvGrpSpPr>
        <p:grpSpPr bwMode="auto">
          <a:xfrm>
            <a:off x="5105107" y="2056593"/>
            <a:ext cx="967975" cy="2594853"/>
            <a:chOff x="714348" y="0"/>
            <a:chExt cx="2571768" cy="5786454"/>
          </a:xfrm>
        </p:grpSpPr>
        <p:pic>
          <p:nvPicPr>
            <p:cNvPr id="197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74" y="2782320"/>
              <a:ext cx="2894750" cy="3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Облако 6"/>
            <p:cNvSpPr/>
            <p:nvPr/>
          </p:nvSpPr>
          <p:spPr>
            <a:xfrm>
              <a:off x="714348" y="0"/>
              <a:ext cx="2571768" cy="3501224"/>
            </a:xfrm>
            <a:prstGeom prst="cloud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rgbClr val="0C6817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 descr="D:\картинки\Рамки\Новая папка\Буква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0" y="2513482"/>
            <a:ext cx="1477136" cy="19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507448" y="4851944"/>
            <a:ext cx="1227344" cy="102703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кылаас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 rot="21374889">
            <a:off x="1754922" y="5644109"/>
            <a:ext cx="120236" cy="159850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5796" y="5109688"/>
            <a:ext cx="1112042" cy="71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Кюннэй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1374889">
            <a:off x="2001295" y="5759487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1374889">
            <a:off x="2243371" y="5778209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1374889">
            <a:off x="2532703" y="5763943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Фигура, имеющая форму буквы L 16"/>
          <p:cNvSpPr/>
          <p:nvPr/>
        </p:nvSpPr>
        <p:spPr>
          <a:xfrm rot="21374889">
            <a:off x="3079174" y="5680212"/>
            <a:ext cx="120236" cy="128988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52906" y="5085931"/>
            <a:ext cx="1255952" cy="757673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1374889">
            <a:off x="5538749" y="5777438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1374889">
            <a:off x="4610576" y="5770915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21374889">
            <a:off x="4946801" y="5736053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21374889">
            <a:off x="5201159" y="5749973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21374889">
            <a:off x="7363857" y="5591249"/>
            <a:ext cx="120236" cy="128988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501" y="5099944"/>
            <a:ext cx="1174712" cy="764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Эрсан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 rot="21374889">
            <a:off x="4119419" y="5770915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rot="21374889">
            <a:off x="3258623" y="5788686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rot="21374889">
            <a:off x="3506434" y="5759486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 rot="21374889">
            <a:off x="3797347" y="5758544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Фигура, имеющая форму буквы L 37"/>
          <p:cNvSpPr/>
          <p:nvPr/>
        </p:nvSpPr>
        <p:spPr>
          <a:xfrm rot="21374889">
            <a:off x="4405557" y="5651400"/>
            <a:ext cx="120236" cy="128988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 rot="21374889">
            <a:off x="2877065" y="5777438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88214" y="5082565"/>
            <a:ext cx="1383039" cy="782914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Уруйдаан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 rot="21374889">
            <a:off x="7113917" y="5754152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 rot="21374889">
            <a:off x="6076499" y="5770915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 rot="21374889">
            <a:off x="6391023" y="5787453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 rot="21374889">
            <a:off x="6813193" y="5782045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Фигура, имеющая форму буквы L 45"/>
          <p:cNvSpPr/>
          <p:nvPr/>
        </p:nvSpPr>
        <p:spPr>
          <a:xfrm rot="21374889">
            <a:off x="5862877" y="5613929"/>
            <a:ext cx="120236" cy="159850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88185" y="5088786"/>
            <a:ext cx="1172372" cy="737575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Сайаана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 rot="21374889">
            <a:off x="8380670" y="5739856"/>
            <a:ext cx="163508" cy="209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 rot="21374889">
            <a:off x="7642901" y="5762970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 rot="21374889">
            <a:off x="7904092" y="5749209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 rot="21374889">
            <a:off x="8142830" y="5729590"/>
            <a:ext cx="144283" cy="203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2" name="Облако 101"/>
          <p:cNvSpPr/>
          <p:nvPr/>
        </p:nvSpPr>
        <p:spPr>
          <a:xfrm>
            <a:off x="5880920" y="508158"/>
            <a:ext cx="1481837" cy="67175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3" name="Облако 102"/>
          <p:cNvSpPr/>
          <p:nvPr/>
        </p:nvSpPr>
        <p:spPr>
          <a:xfrm>
            <a:off x="3499945" y="116632"/>
            <a:ext cx="2170421" cy="5687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 rot="21374889">
            <a:off x="1084387" y="5804751"/>
            <a:ext cx="248097" cy="1968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 rot="21374889">
            <a:off x="1404672" y="5805522"/>
            <a:ext cx="248097" cy="1968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Облако 80"/>
          <p:cNvSpPr/>
          <p:nvPr/>
        </p:nvSpPr>
        <p:spPr>
          <a:xfrm>
            <a:off x="7624677" y="73325"/>
            <a:ext cx="1337850" cy="88371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4" name="Облако 103"/>
          <p:cNvSpPr/>
          <p:nvPr/>
        </p:nvSpPr>
        <p:spPr>
          <a:xfrm>
            <a:off x="69544" y="390811"/>
            <a:ext cx="1869892" cy="58916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5" name="Солнце 104"/>
          <p:cNvSpPr/>
          <p:nvPr/>
        </p:nvSpPr>
        <p:spPr>
          <a:xfrm>
            <a:off x="1338638" y="177890"/>
            <a:ext cx="2304139" cy="201622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3" name="Picture 8"/>
          <p:cNvPicPr>
            <a:picLocks noChangeAspect="1" noChangeArrowheads="1"/>
          </p:cNvPicPr>
          <p:nvPr/>
        </p:nvPicPr>
        <p:blipFill rotWithShape="1">
          <a:blip r:embed="rId4" cstate="print"/>
          <a:srcRect l="25986" t="28154" r="25777" b="25828"/>
          <a:stretch/>
        </p:blipFill>
        <p:spPr bwMode="auto">
          <a:xfrm>
            <a:off x="1939436" y="685393"/>
            <a:ext cx="1152705" cy="990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696" y="5379225"/>
            <a:ext cx="531194" cy="49974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1374889">
            <a:off x="321550" y="5822370"/>
            <a:ext cx="248097" cy="1968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 rot="21374889">
            <a:off x="703548" y="5821618"/>
            <a:ext cx="248097" cy="1968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D:\картинки\Рамки\Новая папка\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7" y="3375873"/>
            <a:ext cx="1295452" cy="11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Рисунок 4" descr="32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38" y="3381636"/>
            <a:ext cx="1457805" cy="135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картинки\Рамки\Новая папка\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68" y="3129523"/>
            <a:ext cx="1393848" cy="16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\Рамки\Новая папка\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86" y="3122810"/>
            <a:ext cx="1969288" cy="14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C:\Documents and Settings\Класс\Мои документы\20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46" y="3011034"/>
            <a:ext cx="763840" cy="160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1" name="Группа 43"/>
          <p:cNvGrpSpPr>
            <a:grpSpLocks/>
          </p:cNvGrpSpPr>
          <p:nvPr/>
        </p:nvGrpSpPr>
        <p:grpSpPr bwMode="auto">
          <a:xfrm>
            <a:off x="4953235" y="3530751"/>
            <a:ext cx="692839" cy="1109847"/>
            <a:chOff x="5000628" y="3143248"/>
            <a:chExt cx="2500330" cy="2981226"/>
          </a:xfrm>
        </p:grpSpPr>
        <p:pic>
          <p:nvPicPr>
            <p:cNvPr id="182" name="Прямоугольник 44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577" y="4496979"/>
              <a:ext cx="1692668" cy="19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3" name="Равнобедренный треугольник 45"/>
            <p:cNvGrpSpPr>
              <a:grpSpLocks/>
            </p:cNvGrpSpPr>
            <p:nvPr/>
          </p:nvGrpSpPr>
          <p:grpSpPr bwMode="auto">
            <a:xfrm>
              <a:off x="4931286" y="4320857"/>
              <a:ext cx="2631458" cy="1415497"/>
              <a:chOff x="3864864" y="2657856"/>
              <a:chExt cx="2255520" cy="1322832"/>
            </a:xfrm>
          </p:grpSpPr>
          <p:pic>
            <p:nvPicPr>
              <p:cNvPr id="193" name="Равнобедренный треугольник 45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864" y="2657856"/>
                <a:ext cx="2255520" cy="1322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" name="Text Box 72"/>
              <p:cNvSpPr txBox="1">
                <a:spLocks noChangeArrowheads="1"/>
              </p:cNvSpPr>
              <p:nvPr/>
            </p:nvSpPr>
            <p:spPr bwMode="auto">
              <a:xfrm>
                <a:off x="4460081" y="3293133"/>
                <a:ext cx="1071563" cy="60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84" name="Равнобедренный треугольник 46"/>
            <p:cNvGrpSpPr>
              <a:grpSpLocks/>
            </p:cNvGrpSpPr>
            <p:nvPr/>
          </p:nvGrpSpPr>
          <p:grpSpPr bwMode="auto">
            <a:xfrm>
              <a:off x="5144647" y="3818584"/>
              <a:ext cx="2204735" cy="1271990"/>
              <a:chOff x="4047744" y="2188464"/>
              <a:chExt cx="1889760" cy="1188720"/>
            </a:xfrm>
          </p:grpSpPr>
          <p:pic>
            <p:nvPicPr>
              <p:cNvPr id="191" name="Равнобедренный треугольник 4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7744" y="2188464"/>
                <a:ext cx="1889760" cy="1188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" name="Text Box 75"/>
              <p:cNvSpPr txBox="1">
                <a:spLocks noChangeArrowheads="1"/>
              </p:cNvSpPr>
              <p:nvPr/>
            </p:nvSpPr>
            <p:spPr bwMode="auto">
              <a:xfrm>
                <a:off x="4551929" y="2759043"/>
                <a:ext cx="887866" cy="534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85" name="Равнобедренный треугольник 47"/>
            <p:cNvGrpSpPr>
              <a:grpSpLocks/>
            </p:cNvGrpSpPr>
            <p:nvPr/>
          </p:nvGrpSpPr>
          <p:grpSpPr bwMode="auto">
            <a:xfrm>
              <a:off x="5358009" y="3531571"/>
              <a:ext cx="1706892" cy="991500"/>
              <a:chOff x="4230624" y="1920240"/>
              <a:chExt cx="1463040" cy="926592"/>
            </a:xfrm>
          </p:grpSpPr>
          <p:pic>
            <p:nvPicPr>
              <p:cNvPr id="189" name="Равнобедренный треугольник 47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0624" y="1920240"/>
                <a:ext cx="1463040" cy="926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0" name="Text Box 78"/>
              <p:cNvSpPr txBox="1">
                <a:spLocks noChangeArrowheads="1"/>
              </p:cNvSpPr>
              <p:nvPr/>
            </p:nvSpPr>
            <p:spPr bwMode="auto">
              <a:xfrm>
                <a:off x="4628470" y="2358474"/>
                <a:ext cx="673553" cy="400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86" name="Равнобедренный треугольник 48"/>
            <p:cNvGrpSpPr>
              <a:grpSpLocks/>
            </p:cNvGrpSpPr>
            <p:nvPr/>
          </p:nvGrpSpPr>
          <p:grpSpPr bwMode="auto">
            <a:xfrm>
              <a:off x="5571370" y="3101052"/>
              <a:ext cx="1280169" cy="919747"/>
              <a:chOff x="4413504" y="1517904"/>
              <a:chExt cx="1097280" cy="859536"/>
            </a:xfrm>
          </p:grpSpPr>
          <p:pic>
            <p:nvPicPr>
              <p:cNvPr id="187" name="Равнобедренный треугольник 48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504" y="1517904"/>
                <a:ext cx="1097280" cy="859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" name="Text Box 81"/>
              <p:cNvSpPr txBox="1">
                <a:spLocks noChangeArrowheads="1"/>
              </p:cNvSpPr>
              <p:nvPr/>
            </p:nvSpPr>
            <p:spPr bwMode="auto">
              <a:xfrm>
                <a:off x="4720318" y="1924526"/>
                <a:ext cx="489857" cy="36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32" name="Группа 43"/>
          <p:cNvGrpSpPr>
            <a:grpSpLocks/>
          </p:cNvGrpSpPr>
          <p:nvPr/>
        </p:nvGrpSpPr>
        <p:grpSpPr bwMode="auto">
          <a:xfrm>
            <a:off x="1654388" y="3812416"/>
            <a:ext cx="703791" cy="783624"/>
            <a:chOff x="5000628" y="3143248"/>
            <a:chExt cx="2500330" cy="2981226"/>
          </a:xfrm>
        </p:grpSpPr>
        <p:pic>
          <p:nvPicPr>
            <p:cNvPr id="133" name="Прямоугольник 44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577" y="4496979"/>
              <a:ext cx="1692668" cy="19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4" name="Равнобедренный треугольник 45"/>
            <p:cNvGrpSpPr>
              <a:grpSpLocks/>
            </p:cNvGrpSpPr>
            <p:nvPr/>
          </p:nvGrpSpPr>
          <p:grpSpPr bwMode="auto">
            <a:xfrm>
              <a:off x="4931286" y="4320857"/>
              <a:ext cx="2631458" cy="1415497"/>
              <a:chOff x="3864864" y="2657856"/>
              <a:chExt cx="2255520" cy="1322832"/>
            </a:xfrm>
          </p:grpSpPr>
          <p:pic>
            <p:nvPicPr>
              <p:cNvPr id="148" name="Равнобедренный треугольник 45"/>
              <p:cNvPicPr>
                <a:picLocks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864" y="2657856"/>
                <a:ext cx="2255520" cy="1322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Text Box 72"/>
              <p:cNvSpPr txBox="1">
                <a:spLocks noChangeArrowheads="1"/>
              </p:cNvSpPr>
              <p:nvPr/>
            </p:nvSpPr>
            <p:spPr bwMode="auto">
              <a:xfrm>
                <a:off x="4460081" y="3293133"/>
                <a:ext cx="1071563" cy="60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5" name="Равнобедренный треугольник 46"/>
            <p:cNvGrpSpPr>
              <a:grpSpLocks/>
            </p:cNvGrpSpPr>
            <p:nvPr/>
          </p:nvGrpSpPr>
          <p:grpSpPr bwMode="auto">
            <a:xfrm>
              <a:off x="5144647" y="3818584"/>
              <a:ext cx="2204735" cy="1271990"/>
              <a:chOff x="4047744" y="2188464"/>
              <a:chExt cx="1889760" cy="1188720"/>
            </a:xfrm>
          </p:grpSpPr>
          <p:pic>
            <p:nvPicPr>
              <p:cNvPr id="142" name="Равнобедренный треугольник 46"/>
              <p:cNvPicPr>
                <a:picLocks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7744" y="2188464"/>
                <a:ext cx="1889760" cy="1188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Text Box 75"/>
              <p:cNvSpPr txBox="1">
                <a:spLocks noChangeArrowheads="1"/>
              </p:cNvSpPr>
              <p:nvPr/>
            </p:nvSpPr>
            <p:spPr bwMode="auto">
              <a:xfrm>
                <a:off x="4551929" y="2759043"/>
                <a:ext cx="887866" cy="534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6" name="Равнобедренный треугольник 47"/>
            <p:cNvGrpSpPr>
              <a:grpSpLocks/>
            </p:cNvGrpSpPr>
            <p:nvPr/>
          </p:nvGrpSpPr>
          <p:grpSpPr bwMode="auto">
            <a:xfrm>
              <a:off x="5358009" y="3531571"/>
              <a:ext cx="1706892" cy="991500"/>
              <a:chOff x="4230624" y="1920240"/>
              <a:chExt cx="1463040" cy="926592"/>
            </a:xfrm>
          </p:grpSpPr>
          <p:pic>
            <p:nvPicPr>
              <p:cNvPr id="140" name="Равнобедренный треугольник 47"/>
              <p:cNvPicPr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0624" y="1920240"/>
                <a:ext cx="1463040" cy="926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Text Box 78"/>
              <p:cNvSpPr txBox="1">
                <a:spLocks noChangeArrowheads="1"/>
              </p:cNvSpPr>
              <p:nvPr/>
            </p:nvSpPr>
            <p:spPr bwMode="auto">
              <a:xfrm>
                <a:off x="4628470" y="2358474"/>
                <a:ext cx="673553" cy="400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7" name="Равнобедренный треугольник 48"/>
            <p:cNvGrpSpPr>
              <a:grpSpLocks/>
            </p:cNvGrpSpPr>
            <p:nvPr/>
          </p:nvGrpSpPr>
          <p:grpSpPr bwMode="auto">
            <a:xfrm>
              <a:off x="5571370" y="3101052"/>
              <a:ext cx="1280169" cy="919747"/>
              <a:chOff x="4413504" y="1517904"/>
              <a:chExt cx="1097280" cy="859536"/>
            </a:xfrm>
          </p:grpSpPr>
          <p:pic>
            <p:nvPicPr>
              <p:cNvPr id="138" name="Равнобедренный треугольник 48"/>
              <p:cNvPicPr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504" y="1517904"/>
                <a:ext cx="1097280" cy="859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Text Box 81"/>
              <p:cNvSpPr txBox="1">
                <a:spLocks noChangeArrowheads="1"/>
              </p:cNvSpPr>
              <p:nvPr/>
            </p:nvSpPr>
            <p:spPr bwMode="auto">
              <a:xfrm>
                <a:off x="4720318" y="1924526"/>
                <a:ext cx="489857" cy="36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53" name="Группа 43"/>
          <p:cNvGrpSpPr>
            <a:grpSpLocks/>
          </p:cNvGrpSpPr>
          <p:nvPr/>
        </p:nvGrpSpPr>
        <p:grpSpPr bwMode="auto">
          <a:xfrm>
            <a:off x="6542484" y="3164303"/>
            <a:ext cx="1325008" cy="1584358"/>
            <a:chOff x="5000628" y="3143248"/>
            <a:chExt cx="2500330" cy="2981226"/>
          </a:xfrm>
        </p:grpSpPr>
        <p:pic>
          <p:nvPicPr>
            <p:cNvPr id="154" name="Прямоугольник 44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577" y="4496979"/>
              <a:ext cx="1692668" cy="19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5" name="Равнобедренный треугольник 45"/>
            <p:cNvGrpSpPr>
              <a:grpSpLocks/>
            </p:cNvGrpSpPr>
            <p:nvPr/>
          </p:nvGrpSpPr>
          <p:grpSpPr bwMode="auto">
            <a:xfrm>
              <a:off x="4931286" y="4320857"/>
              <a:ext cx="2631458" cy="1415497"/>
              <a:chOff x="3864864" y="2657856"/>
              <a:chExt cx="2255520" cy="1322832"/>
            </a:xfrm>
          </p:grpSpPr>
          <p:pic>
            <p:nvPicPr>
              <p:cNvPr id="165" name="Равнобедренный треугольник 45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864" y="2657856"/>
                <a:ext cx="2255520" cy="1322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 Box 72"/>
              <p:cNvSpPr txBox="1">
                <a:spLocks noChangeArrowheads="1"/>
              </p:cNvSpPr>
              <p:nvPr/>
            </p:nvSpPr>
            <p:spPr bwMode="auto">
              <a:xfrm>
                <a:off x="4460081" y="3293133"/>
                <a:ext cx="1071563" cy="60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6" name="Равнобедренный треугольник 46"/>
            <p:cNvGrpSpPr>
              <a:grpSpLocks/>
            </p:cNvGrpSpPr>
            <p:nvPr/>
          </p:nvGrpSpPr>
          <p:grpSpPr bwMode="auto">
            <a:xfrm>
              <a:off x="5144647" y="3818584"/>
              <a:ext cx="2204735" cy="1271990"/>
              <a:chOff x="4047744" y="2188464"/>
              <a:chExt cx="1889760" cy="1188720"/>
            </a:xfrm>
          </p:grpSpPr>
          <p:pic>
            <p:nvPicPr>
              <p:cNvPr id="163" name="Равнобедренный треугольник 46"/>
              <p:cNvPicPr>
                <a:picLocks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7744" y="2188464"/>
                <a:ext cx="1889760" cy="1188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" name="Text Box 75"/>
              <p:cNvSpPr txBox="1">
                <a:spLocks noChangeArrowheads="1"/>
              </p:cNvSpPr>
              <p:nvPr/>
            </p:nvSpPr>
            <p:spPr bwMode="auto">
              <a:xfrm>
                <a:off x="4551929" y="2759043"/>
                <a:ext cx="887866" cy="534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7" name="Равнобедренный треугольник 47"/>
            <p:cNvGrpSpPr>
              <a:grpSpLocks/>
            </p:cNvGrpSpPr>
            <p:nvPr/>
          </p:nvGrpSpPr>
          <p:grpSpPr bwMode="auto">
            <a:xfrm>
              <a:off x="5358009" y="3531571"/>
              <a:ext cx="1706892" cy="991500"/>
              <a:chOff x="4230624" y="1920240"/>
              <a:chExt cx="1463040" cy="926592"/>
            </a:xfrm>
          </p:grpSpPr>
          <p:pic>
            <p:nvPicPr>
              <p:cNvPr id="161" name="Равнобедренный треугольник 47"/>
              <p:cNvPicPr>
                <a:picLocks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0624" y="1920240"/>
                <a:ext cx="1463040" cy="926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 Box 78"/>
              <p:cNvSpPr txBox="1">
                <a:spLocks noChangeArrowheads="1"/>
              </p:cNvSpPr>
              <p:nvPr/>
            </p:nvSpPr>
            <p:spPr bwMode="auto">
              <a:xfrm>
                <a:off x="4628470" y="2358474"/>
                <a:ext cx="673553" cy="400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8" name="Равнобедренный треугольник 48"/>
            <p:cNvGrpSpPr>
              <a:grpSpLocks/>
            </p:cNvGrpSpPr>
            <p:nvPr/>
          </p:nvGrpSpPr>
          <p:grpSpPr bwMode="auto">
            <a:xfrm>
              <a:off x="5571370" y="3101052"/>
              <a:ext cx="1280169" cy="919747"/>
              <a:chOff x="4413504" y="1517904"/>
              <a:chExt cx="1097280" cy="859536"/>
            </a:xfrm>
          </p:grpSpPr>
          <p:pic>
            <p:nvPicPr>
              <p:cNvPr id="159" name="Равнобедренный треугольник 48"/>
              <p:cNvPicPr>
                <a:picLocks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504" y="1517904"/>
                <a:ext cx="1097280" cy="859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0" name="Text Box 81"/>
              <p:cNvSpPr txBox="1">
                <a:spLocks noChangeArrowheads="1"/>
              </p:cNvSpPr>
              <p:nvPr/>
            </p:nvSpPr>
            <p:spPr bwMode="auto">
              <a:xfrm>
                <a:off x="4720318" y="1924526"/>
                <a:ext cx="489857" cy="36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00" name="Группа 8"/>
          <p:cNvGrpSpPr>
            <a:grpSpLocks/>
          </p:cNvGrpSpPr>
          <p:nvPr/>
        </p:nvGrpSpPr>
        <p:grpSpPr bwMode="auto">
          <a:xfrm>
            <a:off x="-10157" y="1947544"/>
            <a:ext cx="967975" cy="2594853"/>
            <a:chOff x="714348" y="0"/>
            <a:chExt cx="2571768" cy="5786454"/>
          </a:xfrm>
        </p:grpSpPr>
        <p:pic>
          <p:nvPicPr>
            <p:cNvPr id="20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74" y="2782320"/>
              <a:ext cx="2894750" cy="348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" name="Облако 6"/>
            <p:cNvSpPr/>
            <p:nvPr/>
          </p:nvSpPr>
          <p:spPr>
            <a:xfrm>
              <a:off x="714348" y="0"/>
              <a:ext cx="2571768" cy="3501224"/>
            </a:xfrm>
            <a:prstGeom prst="cloud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rgbClr val="0C6817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2" name="Picture 2" descr="C:\Documents and Settings\Класс\Мои документы\2036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27" y="3729647"/>
            <a:ext cx="807501" cy="11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2" descr="C:\Documents and Settings\Класс\Мои документы\2036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" y="3478042"/>
            <a:ext cx="807501" cy="11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Дария\Рабочий стол\Фото\Д.А\IMG_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00" y="207641"/>
            <a:ext cx="2334318" cy="1420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chemeClr val="tx2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картинки\Рамки\Новая папка\Книг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3094"/>
            <a:ext cx="2125120" cy="13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\Desktop\12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3353" y="1897503"/>
            <a:ext cx="1268537" cy="1522245"/>
          </a:xfrm>
          <a:prstGeom prst="rect">
            <a:avLst/>
          </a:prstGeom>
          <a:noFill/>
        </p:spPr>
      </p:pic>
      <p:pic>
        <p:nvPicPr>
          <p:cNvPr id="9" name="Picture 5" descr="C:\Users\админ\Desktop\2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0510" y="1670514"/>
            <a:ext cx="1145506" cy="1801452"/>
          </a:xfrm>
          <a:prstGeom prst="rect">
            <a:avLst/>
          </a:prstGeom>
          <a:noFill/>
        </p:spPr>
      </p:pic>
      <p:pic>
        <p:nvPicPr>
          <p:cNvPr id="10" name="Picture 6" descr="C:\Users\админ\Desktop\линей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016187"/>
            <a:ext cx="1833010" cy="1403562"/>
          </a:xfrm>
          <a:prstGeom prst="rect">
            <a:avLst/>
          </a:prstGeom>
          <a:noFill/>
        </p:spPr>
      </p:pic>
      <p:pic>
        <p:nvPicPr>
          <p:cNvPr id="13" name="Рисунок 3" descr="http://im8-tub-ru.yandex.net/i?id=144896837-02-72&amp;n=2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06" y="3595556"/>
            <a:ext cx="1972245" cy="14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http://im4-tub-ru.yandex.net/i?id=116447385-32-72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30" y="3655090"/>
            <a:ext cx="1682429" cy="15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 descr="http://im3-tub-ru.yandex.net/i?id=96842412-36-72&amp;n=2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7243"/>
            <a:ext cx="19002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6" descr="http://im4-tub-ru.yandex.net/i?id=83204204-29-72&amp;n=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25" y="5240335"/>
            <a:ext cx="19002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 descr="http://im0-tub-ru.yandex.net/i?id=70924109-32-72&amp;n=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38748"/>
            <a:ext cx="15509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C:\Users\админ\Desktop\0_58885_d71d4ee8_L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04248" y="1611387"/>
            <a:ext cx="2200947" cy="1919706"/>
          </a:xfrm>
          <a:prstGeom prst="rect">
            <a:avLst/>
          </a:prstGeom>
          <a:noFill/>
        </p:spPr>
      </p:pic>
      <p:pic>
        <p:nvPicPr>
          <p:cNvPr id="19" name="Picture 4" descr="D:\клипарты\школа\c02ad480ce7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5" y="210966"/>
            <a:ext cx="1488075" cy="19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AutoShape 8" descr="http://900igr.net/datas/schjot/10-Vesjolyj-schjot.files/0021-021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9699" name="Picture 3" descr="C:\Users\админ\Desktop\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32656"/>
            <a:ext cx="7200192" cy="593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4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картинки\Рамки\Новая папка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\Рамки\Новая папка\Книг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7" y="3429000"/>
            <a:ext cx="2879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артинки\Рамки\Новая папка\Книга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91" y="3512728"/>
            <a:ext cx="2736304" cy="23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артинки\Рамки\Новая папка\Книга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65235"/>
            <a:ext cx="287972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картинки\Рамки\Новая папка\Буквар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6" y="3429000"/>
            <a:ext cx="2302694" cy="29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7" descr="misli_html_m658e97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60" y="1277614"/>
            <a:ext cx="1827522" cy="19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7095" y="764704"/>
            <a:ext cx="432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Кинигэлэр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дойдулара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Documents and Settings\admin\Local Settings\Temporary Internet Files\Content.IE5\3FL7F1OW\MCj0428113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3025446" cy="326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2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Рамки\Новая папка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35" t="6944" r="27606" b="4587"/>
          <a:stretch/>
        </p:blipFill>
        <p:spPr bwMode="auto">
          <a:xfrm rot="5400000">
            <a:off x="4131303" y="1276051"/>
            <a:ext cx="2365234" cy="177187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9" t="3369" r="22787" b="4081"/>
          <a:stretch/>
        </p:blipFill>
        <p:spPr bwMode="auto">
          <a:xfrm rot="5400000">
            <a:off x="6301886" y="1241464"/>
            <a:ext cx="2413721" cy="1841046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9093" r="24558" b="3755"/>
          <a:stretch/>
        </p:blipFill>
        <p:spPr bwMode="auto">
          <a:xfrm rot="5400000">
            <a:off x="432473" y="4154016"/>
            <a:ext cx="2446405" cy="1800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8088" r="22703"/>
          <a:stretch/>
        </p:blipFill>
        <p:spPr bwMode="auto">
          <a:xfrm rot="5400000">
            <a:off x="2441783" y="4072183"/>
            <a:ext cx="2473271" cy="19572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55" t="4237" r="24690" b="4304"/>
          <a:stretch/>
        </p:blipFill>
        <p:spPr bwMode="auto">
          <a:xfrm rot="5400000">
            <a:off x="4514839" y="4083722"/>
            <a:ext cx="2453017" cy="190664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9244" r="23327" b="5121"/>
          <a:stretch/>
        </p:blipFill>
        <p:spPr bwMode="auto">
          <a:xfrm rot="5400000">
            <a:off x="6617516" y="4168813"/>
            <a:ext cx="2425489" cy="176399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0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картинки\Рамки\Новая папка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картинки\Рамки\Новая папка\Буква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953">
            <a:off x="5217084" y="729075"/>
            <a:ext cx="2757695" cy="35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 descr="http://ysia.ru/wp-content/uploads/2016/08/SA-novgorod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769"/>
            <a:ext cx="3677583" cy="47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477" y="4941168"/>
            <a:ext cx="3592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Сёмен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Андреевич </a:t>
            </a:r>
          </a:p>
          <a:p>
            <a:pPr algn="ctr"/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Новгородов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342" y="4975991"/>
            <a:ext cx="4913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1917с.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260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2_Тема Office</vt:lpstr>
      <vt:lpstr>Тема Office</vt:lpstr>
      <vt:lpstr>Изящная</vt:lpstr>
      <vt:lpstr>1_Изящная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Линчик</dc:creator>
  <cp:lastModifiedBy>Дария Алексеевна</cp:lastModifiedBy>
  <cp:revision>46</cp:revision>
  <dcterms:created xsi:type="dcterms:W3CDTF">2016-08-28T13:04:18Z</dcterms:created>
  <dcterms:modified xsi:type="dcterms:W3CDTF">2021-09-01T01:21:49Z</dcterms:modified>
</cp:coreProperties>
</file>