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5" r:id="rId4"/>
    <p:sldId id="266" r:id="rId5"/>
    <p:sldId id="258" r:id="rId6"/>
    <p:sldId id="259" r:id="rId7"/>
    <p:sldId id="268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9"/>
            <a:ext cx="7486600" cy="29797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уроку по основам духовно-нравственной культуры народов России на тему: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«Культурное наследие христианской Руси»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12768" cy="227910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Автор: педагог-библиотекарь, учитель истории МБОУ г. Мурманска СОШ № 11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Топоркова А.А.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" y="-171400"/>
            <a:ext cx="9167619" cy="687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53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69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Домашнее задание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Подумайте и ответьте на вопрос: Что общего и в чём  отличия между христианской  религией и другими мировыми религиями?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2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132856"/>
            <a:ext cx="6152728" cy="3505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891480"/>
            <a:ext cx="10081120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91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Культурное наследие христианской Руси.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0902"/>
            <a:ext cx="8460432" cy="507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96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Основные термины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религия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культура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христианство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церковь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зодчество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былина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эпос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фреска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 мозаика, икона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02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пришло христианство?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56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Как христианство повлияло на культуру Руси?</a:t>
            </a:r>
            <a:endParaRPr lang="ru-RU" sz="3200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886606"/>
              </p:ext>
            </p:extLst>
          </p:nvPr>
        </p:nvGraphicFramePr>
        <p:xfrm>
          <a:off x="457200" y="1600200"/>
          <a:ext cx="8229600" cy="516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06688"/>
                <a:gridCol w="237971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 крещения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</a:t>
                      </a:r>
                      <a:r>
                        <a:rPr lang="ru-RU" baseline="0" dirty="0" smtClean="0"/>
                        <a:t> принятия христианства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Зодчество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Изобразительное искусство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80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81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55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64896" cy="92211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Зодчество Древней Руси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8" y="1268759"/>
            <a:ext cx="8832983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626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95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к уроку по основам духовно-нравственной культуры народов России на тему: «Культурное наследие христианской Руси»</vt:lpstr>
      <vt:lpstr>Презентация PowerPoint</vt:lpstr>
      <vt:lpstr>Культурное наследие христианской Руси.</vt:lpstr>
      <vt:lpstr>Основные термины</vt:lpstr>
      <vt:lpstr>Откуда пришло христианство?</vt:lpstr>
      <vt:lpstr>Как христианство повлияло на культуру Руси?</vt:lpstr>
      <vt:lpstr>Презентация PowerPoint</vt:lpstr>
      <vt:lpstr>Презентация PowerPoint</vt:lpstr>
      <vt:lpstr>Зодчество Древней Руси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User</cp:lastModifiedBy>
  <cp:revision>13</cp:revision>
  <dcterms:created xsi:type="dcterms:W3CDTF">2021-01-31T13:51:56Z</dcterms:created>
  <dcterms:modified xsi:type="dcterms:W3CDTF">2021-02-04T05:53:30Z</dcterms:modified>
</cp:coreProperties>
</file>