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271" r:id="rId3"/>
    <p:sldId id="258" r:id="rId4"/>
    <p:sldId id="266" r:id="rId5"/>
    <p:sldId id="259" r:id="rId6"/>
    <p:sldId id="275" r:id="rId7"/>
    <p:sldId id="278" r:id="rId8"/>
    <p:sldId id="260" r:id="rId9"/>
    <p:sldId id="261" r:id="rId10"/>
    <p:sldId id="262" r:id="rId11"/>
    <p:sldId id="270" r:id="rId12"/>
    <p:sldId id="277" r:id="rId13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6" y="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AEBC3-9D76-40F4-88B5-11F872F3666A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D461D-F688-4141-8C88-C16B3BD98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3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D461D-F688-4141-8C88-C16B3BD981C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79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3FAA6-A4B1-4F67-B7B0-EDB43D2A93F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4BC9C-6F96-4B1F-8BE9-6EC59863F99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шкатулки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2924944" cy="29249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1268760"/>
            <a:ext cx="3114495" cy="2333817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72" y="1052736"/>
            <a:ext cx="3300228" cy="2477371"/>
          </a:xfrm>
          <a:prstGeom prst="rect">
            <a:avLst/>
          </a:prstGeom>
        </p:spPr>
      </p:pic>
      <p:pic>
        <p:nvPicPr>
          <p:cNvPr id="1028" name="Picture 4" descr="https://static12.insales.ru/images/products/1/1143/42222711/5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9211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ромашки.jpg"/>
          <p:cNvPicPr>
            <a:picLocks noChangeAspect="1"/>
          </p:cNvPicPr>
          <p:nvPr/>
        </p:nvPicPr>
        <p:blipFill>
          <a:blip r:embed="rId2" cstate="print"/>
          <a:srcRect l="9031" t="4714" r="7432" b="12590"/>
          <a:stretch>
            <a:fillRect/>
          </a:stretch>
        </p:blipFill>
        <p:spPr>
          <a:xfrm>
            <a:off x="899592" y="4221088"/>
            <a:ext cx="4059879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88640"/>
            <a:ext cx="598700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Композиция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ромашки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3449"/>
          <a:stretch>
            <a:fillRect/>
          </a:stretch>
        </p:blipFill>
        <p:spPr>
          <a:xfrm>
            <a:off x="395536" y="332656"/>
            <a:ext cx="3600400" cy="34820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076056" y="126876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   диагонали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ромашки.jpg"/>
          <p:cNvPicPr>
            <a:picLocks noChangeAspect="1"/>
          </p:cNvPicPr>
          <p:nvPr/>
        </p:nvPicPr>
        <p:blipFill>
          <a:blip r:embed="rId4" cstate="print"/>
          <a:srcRect l="6878" t="5556" r="9762" b="2778"/>
          <a:stretch>
            <a:fillRect/>
          </a:stretch>
        </p:blipFill>
        <p:spPr>
          <a:xfrm>
            <a:off x="5292080" y="2060848"/>
            <a:ext cx="3240360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Шкатулка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996792" cy="421030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89" y="1694681"/>
            <a:ext cx="3777805" cy="414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Вальс цвет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2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Оценочная шкала </a:t>
            </a:r>
            <a:endParaRPr lang="ru-RU" dirty="0">
              <a:solidFill>
                <a:schemeClr val="accent2"/>
              </a:solidFill>
            </a:endParaRP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674271"/>
              </p:ext>
            </p:extLst>
          </p:nvPr>
        </p:nvGraphicFramePr>
        <p:xfrm>
          <a:off x="457200" y="1340768"/>
          <a:ext cx="8229600" cy="4618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29600"/>
              </a:tblGrid>
              <a:tr h="1296144">
                <a:tc>
                  <a:txBody>
                    <a:bodyPr/>
                    <a:lstStyle/>
                    <a:p>
                      <a:endParaRPr lang="ru-RU" sz="1800" kern="1200" dirty="0" smtClean="0">
                        <a:effectLst/>
                      </a:endParaRPr>
                    </a:p>
                    <a:p>
                      <a:endParaRPr lang="ru-RU" sz="1800" kern="1200" dirty="0" smtClean="0">
                        <a:effectLst/>
                      </a:endParaRPr>
                    </a:p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</a:rPr>
                        <a:t>«Отличная работа! Молодец!» - </a:t>
                      </a:r>
                      <a:endParaRPr lang="ru-RU" sz="2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75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effectLst/>
                        </a:rPr>
                        <a:t>«Хорошая работа!» -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5633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effectLst/>
                        </a:rPr>
                        <a:t>«Не очень получилось» -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Овал 14"/>
          <p:cNvSpPr/>
          <p:nvPr/>
        </p:nvSpPr>
        <p:spPr>
          <a:xfrm>
            <a:off x="5724128" y="1556792"/>
            <a:ext cx="936104" cy="9269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1073282">
            <a:off x="5608141" y="3005045"/>
            <a:ext cx="1058415" cy="105480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580112" y="4581128"/>
            <a:ext cx="1080120" cy="10584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4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9675" cy="6623050"/>
          </a:xfrm>
        </p:spPr>
      </p:pic>
    </p:spTree>
    <p:extLst>
      <p:ext uri="{BB962C8B-B14F-4D97-AF65-F5344CB8AC3E}">
        <p14:creationId xmlns:p14="http://schemas.microsoft.com/office/powerpoint/2010/main" val="145914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074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2636111" cy="1977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3" descr="P2074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509120"/>
            <a:ext cx="2636110" cy="1977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3" descr="P2074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8"/>
            <a:ext cx="2636110" cy="1977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Содержимое 3" descr="P2074004.JPG"/>
          <p:cNvPicPr>
            <a:picLocks noChangeAspect="1"/>
          </p:cNvPicPr>
          <p:nvPr/>
        </p:nvPicPr>
        <p:blipFill>
          <a:blip r:embed="rId5" cstate="print"/>
          <a:srcRect l="54488" t="53290" r="31710" b="29457"/>
          <a:stretch>
            <a:fillRect/>
          </a:stretch>
        </p:blipFill>
        <p:spPr>
          <a:xfrm>
            <a:off x="0" y="2276872"/>
            <a:ext cx="2227447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P2074004.JPG"/>
          <p:cNvPicPr>
            <a:picLocks noChangeAspect="1"/>
          </p:cNvPicPr>
          <p:nvPr/>
        </p:nvPicPr>
        <p:blipFill>
          <a:blip r:embed="rId6" cstate="print"/>
          <a:srcRect l="35511" t="33993" r="31710" b="27157"/>
          <a:stretch>
            <a:fillRect/>
          </a:stretch>
        </p:blipFill>
        <p:spPr>
          <a:xfrm rot="5400000">
            <a:off x="5140063" y="2932945"/>
            <a:ext cx="4032447" cy="35843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Содержимое 3" descr="P2074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476672"/>
            <a:ext cx="2636110" cy="1977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Содержимое 3" descr="P2074004.JPG"/>
          <p:cNvPicPr>
            <a:picLocks noChangeAspect="1"/>
          </p:cNvPicPr>
          <p:nvPr/>
        </p:nvPicPr>
        <p:blipFill>
          <a:blip r:embed="rId8" cstate="print"/>
          <a:srcRect l="37224" t="35037" r="39501" b="33928"/>
          <a:stretch>
            <a:fillRect/>
          </a:stretch>
        </p:blipFill>
        <p:spPr>
          <a:xfrm>
            <a:off x="2987824" y="3717032"/>
            <a:ext cx="2376264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835696" y="2636912"/>
            <a:ext cx="441274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Изготовление серединок 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ромашек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2074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135" t="35634" r="16589" b="23000"/>
          <a:stretch>
            <a:fillRect/>
          </a:stretch>
        </p:blipFill>
        <p:spPr>
          <a:xfrm>
            <a:off x="251520" y="1124744"/>
            <a:ext cx="5954507" cy="3225358"/>
          </a:xfr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19672" y="404664"/>
            <a:ext cx="56886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Изготовление   листьев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Содержимое 4" descr="P2074031.JPG"/>
          <p:cNvPicPr>
            <a:picLocks noChangeAspect="1"/>
          </p:cNvPicPr>
          <p:nvPr/>
        </p:nvPicPr>
        <p:blipFill>
          <a:blip r:embed="rId3" cstate="print"/>
          <a:srcRect l="4465" r="6233" b="4000"/>
          <a:stretch>
            <a:fillRect/>
          </a:stretch>
        </p:blipFill>
        <p:spPr>
          <a:xfrm>
            <a:off x="6588224" y="1196752"/>
            <a:ext cx="2210478" cy="2376264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Содержимое 4" descr="P2074031.JPG"/>
          <p:cNvPicPr>
            <a:picLocks noChangeAspect="1"/>
          </p:cNvPicPr>
          <p:nvPr/>
        </p:nvPicPr>
        <p:blipFill>
          <a:blip r:embed="rId4" cstate="print"/>
          <a:srcRect b="5468"/>
          <a:stretch>
            <a:fillRect/>
          </a:stretch>
        </p:blipFill>
        <p:spPr>
          <a:xfrm rot="1306179">
            <a:off x="5834274" y="3761287"/>
            <a:ext cx="3172669" cy="2249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4" descr="P20740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5" y="4541474"/>
            <a:ext cx="5832648" cy="15485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35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074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908720"/>
            <a:ext cx="7265780" cy="5449335"/>
          </a:xfr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63688" y="332656"/>
            <a:ext cx="547260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Сборка цветов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accent2"/>
                </a:solidFill>
              </a:rPr>
              <a:t>План занятия</a:t>
            </a:r>
            <a:endParaRPr lang="ru-RU" sz="6000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525963"/>
          </a:xfrm>
        </p:spPr>
        <p:txBody>
          <a:bodyPr>
            <a:normAutofit/>
          </a:bodyPr>
          <a:lstStyle/>
          <a:p>
            <a:pPr marL="360363" indent="-360363">
              <a:tabLst>
                <a:tab pos="442913" algn="l"/>
              </a:tabLst>
            </a:pPr>
            <a:r>
              <a:rPr lang="ru-RU" sz="5400" dirty="0" smtClean="0"/>
              <a:t> </a:t>
            </a:r>
            <a:r>
              <a:rPr lang="ru-RU" sz="4400" dirty="0" smtClean="0"/>
              <a:t>Изготовление шкатулки.</a:t>
            </a:r>
          </a:p>
          <a:p>
            <a:pPr marL="360363" indent="-360363"/>
            <a:r>
              <a:rPr lang="ru-RU" sz="4400" dirty="0" smtClean="0"/>
              <a:t> Изготовление украшений.</a:t>
            </a:r>
          </a:p>
          <a:p>
            <a:pPr marL="360363" indent="-360363"/>
            <a:r>
              <a:rPr lang="ru-RU" sz="4400" dirty="0" smtClean="0"/>
              <a:t>Составление композиции.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1757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52" y="404664"/>
            <a:ext cx="4363032" cy="327227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4392488" cy="329436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11760" y="4221088"/>
            <a:ext cx="44462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 ножницами не шути, </a:t>
            </a:r>
          </a:p>
          <a:p>
            <a:r>
              <a:rPr lang="ru-RU" b="1" dirty="0"/>
              <a:t>Зря в руках их не крути,</a:t>
            </a:r>
          </a:p>
          <a:p>
            <a:r>
              <a:rPr lang="ru-RU" b="1" dirty="0"/>
              <a:t>И держа за острый край,</a:t>
            </a:r>
          </a:p>
          <a:p>
            <a:r>
              <a:rPr lang="ru-RU" b="1" dirty="0"/>
              <a:t> Другу их передавай.</a:t>
            </a:r>
          </a:p>
          <a:p>
            <a:r>
              <a:rPr lang="ru-RU" b="1" dirty="0"/>
              <a:t>Лишь окончена работа-</a:t>
            </a:r>
          </a:p>
          <a:p>
            <a:r>
              <a:rPr lang="ru-RU" b="1" dirty="0"/>
              <a:t>Ножницам нужна забота</a:t>
            </a:r>
          </a:p>
          <a:p>
            <a:r>
              <a:rPr lang="ru-RU" b="1" dirty="0"/>
              <a:t>Не забудь ты их закрыть </a:t>
            </a:r>
          </a:p>
          <a:p>
            <a:r>
              <a:rPr lang="ru-RU" b="1" dirty="0"/>
              <a:t>И на место положить.</a:t>
            </a:r>
          </a:p>
          <a:p>
            <a:r>
              <a:rPr lang="ru-RU" dirty="0"/>
              <a:t> </a:t>
            </a:r>
          </a:p>
        </p:txBody>
      </p:sp>
      <p:pic>
        <p:nvPicPr>
          <p:cNvPr id="2" name="Вальс цвет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ромашки.jpg"/>
          <p:cNvPicPr>
            <a:picLocks noChangeAspect="1"/>
          </p:cNvPicPr>
          <p:nvPr/>
        </p:nvPicPr>
        <p:blipFill>
          <a:blip r:embed="rId2" cstate="print"/>
          <a:srcRect t="2884" b="10596"/>
          <a:stretch>
            <a:fillRect/>
          </a:stretch>
        </p:blipFill>
        <p:spPr>
          <a:xfrm>
            <a:off x="2915816" y="4077072"/>
            <a:ext cx="3189373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598700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Композиция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ромашки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224" t="3182" b="9313"/>
          <a:stretch>
            <a:fillRect/>
          </a:stretch>
        </p:blipFill>
        <p:spPr>
          <a:xfrm>
            <a:off x="323528" y="404664"/>
            <a:ext cx="3165796" cy="3960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44008" y="110101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центру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ромаш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916832"/>
            <a:ext cx="3178556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ромашки.jpg"/>
          <p:cNvPicPr>
            <a:picLocks noChangeAspect="1"/>
          </p:cNvPicPr>
          <p:nvPr/>
        </p:nvPicPr>
        <p:blipFill>
          <a:blip r:embed="rId2" cstate="print"/>
          <a:srcRect l="9881" t="5714" r="7542" b="5714"/>
          <a:stretch>
            <a:fillRect/>
          </a:stretch>
        </p:blipFill>
        <p:spPr>
          <a:xfrm>
            <a:off x="3203848" y="2780928"/>
            <a:ext cx="2903549" cy="36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598700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Композиция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ромашки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927" t="3636" r="6382" b="3636"/>
          <a:stretch>
            <a:fillRect/>
          </a:stretch>
        </p:blipFill>
        <p:spPr>
          <a:xfrm>
            <a:off x="323528" y="332656"/>
            <a:ext cx="2592288" cy="3672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355976" y="119675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  смещением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ромашки.jpg"/>
          <p:cNvPicPr>
            <a:picLocks noChangeAspect="1"/>
          </p:cNvPicPr>
          <p:nvPr/>
        </p:nvPicPr>
        <p:blipFill>
          <a:blip r:embed="rId4" cstate="print"/>
          <a:srcRect b="5556"/>
          <a:stretch>
            <a:fillRect/>
          </a:stretch>
        </p:blipFill>
        <p:spPr>
          <a:xfrm>
            <a:off x="6228184" y="1772816"/>
            <a:ext cx="2739296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93</Words>
  <Application>Microsoft Office PowerPoint</Application>
  <PresentationFormat>Экран (4:3)</PresentationFormat>
  <Paragraphs>36</Paragraphs>
  <Slides>12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шкатулки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занятия</vt:lpstr>
      <vt:lpstr>Презентация PowerPoint</vt:lpstr>
      <vt:lpstr>Композиция</vt:lpstr>
      <vt:lpstr>Композиция</vt:lpstr>
      <vt:lpstr>Композиция</vt:lpstr>
      <vt:lpstr>Шкатулка</vt:lpstr>
      <vt:lpstr>Оценочная шкала </vt:lpstr>
    </vt:vector>
  </TitlesOfParts>
  <Company>ГОУ СОШ №297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база</dc:creator>
  <cp:lastModifiedBy>Светлана Скрыльникова</cp:lastModifiedBy>
  <cp:revision>38</cp:revision>
  <cp:lastPrinted>2018-01-13T20:15:44Z</cp:lastPrinted>
  <dcterms:created xsi:type="dcterms:W3CDTF">2014-02-26T12:30:29Z</dcterms:created>
  <dcterms:modified xsi:type="dcterms:W3CDTF">2018-02-26T17:05:13Z</dcterms:modified>
</cp:coreProperties>
</file>