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</p:sldMasterIdLst>
  <p:notesMasterIdLst>
    <p:notesMasterId r:id="rId20"/>
  </p:notesMasterIdLst>
  <p:sldIdLst>
    <p:sldId id="256" r:id="rId2"/>
    <p:sldId id="257" r:id="rId3"/>
    <p:sldId id="270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260" r:id="rId13"/>
    <p:sldId id="347" r:id="rId14"/>
    <p:sldId id="262" r:id="rId15"/>
    <p:sldId id="348" r:id="rId16"/>
    <p:sldId id="349" r:id="rId17"/>
    <p:sldId id="350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2973B8E-06DF-49AF-BE44-4C934446C1F6}">
  <a:tblStyle styleId="{F2973B8E-06DF-49AF-BE44-4C934446C1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4998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e7d0784fe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e7d0784fe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e7d0784fe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e7d0784fe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9e7d0784fe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9e7d0784fe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9e7d0784fe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9e7d0784fe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9e7d0784fe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9e7d0784fe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9e7d0784fe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9e7d0784fe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9e7d0784fe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9e7d0784fe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9e7d0784fe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9e7d0784fe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9e7d0784f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9e7d0784f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e7d0784fe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e7d0784fe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e7d0784fe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e7d0784fe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e7d0784fe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e7d0784fe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e7d0784fe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e7d0784fe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e7d0784fe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e7d0784fe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e7d0784fe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e7d0784fe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e7d0784fe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e7d0784fe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avLst/>
            <a:gdLst/>
            <a:ahLst/>
            <a:cxnLst/>
            <a:rect l="l" t="t" r="r" b="b"/>
            <a:pathLst>
              <a:path w="36436" h="101907" extrusionOk="0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5175" y="16489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813218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25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 rot="-5400000" flipH="1">
            <a:off x="4861200" y="-859800"/>
            <a:ext cx="3423000" cy="5142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8350" y="1068400"/>
            <a:ext cx="77175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625550"/>
            <a:ext cx="1742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713600" y="3528075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3"/>
          </p:nvPr>
        </p:nvSpPr>
        <p:spPr>
          <a:xfrm>
            <a:off x="713625" y="323002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4" hasCustomPrompt="1"/>
          </p:nvPr>
        </p:nvSpPr>
        <p:spPr>
          <a:xfrm>
            <a:off x="2709858" y="2625550"/>
            <a:ext cx="1742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5"/>
          </p:nvPr>
        </p:nvSpPr>
        <p:spPr>
          <a:xfrm>
            <a:off x="2710100" y="3528075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6"/>
          </p:nvPr>
        </p:nvSpPr>
        <p:spPr>
          <a:xfrm>
            <a:off x="2710126" y="323002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7" hasCustomPrompt="1"/>
          </p:nvPr>
        </p:nvSpPr>
        <p:spPr>
          <a:xfrm>
            <a:off x="4706492" y="2625550"/>
            <a:ext cx="1742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8"/>
          </p:nvPr>
        </p:nvSpPr>
        <p:spPr>
          <a:xfrm>
            <a:off x="4706600" y="3528075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9"/>
          </p:nvPr>
        </p:nvSpPr>
        <p:spPr>
          <a:xfrm>
            <a:off x="4706638" y="323002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3" hasCustomPrompt="1"/>
          </p:nvPr>
        </p:nvSpPr>
        <p:spPr>
          <a:xfrm>
            <a:off x="6703125" y="2625550"/>
            <a:ext cx="1742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4"/>
          </p:nvPr>
        </p:nvSpPr>
        <p:spPr>
          <a:xfrm>
            <a:off x="6703101" y="3528075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5"/>
          </p:nvPr>
        </p:nvSpPr>
        <p:spPr>
          <a:xfrm>
            <a:off x="6703149" y="323002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" name="Google Shape;105;p14"/>
          <p:cNvSpPr/>
          <p:nvPr/>
        </p:nvSpPr>
        <p:spPr>
          <a:xfrm rot="5400000">
            <a:off x="4188425" y="184050"/>
            <a:ext cx="771000" cy="914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5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3420000" y="0"/>
            <a:ext cx="5724130" cy="514350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5115400" y="1679550"/>
            <a:ext cx="31305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934525" y="1068475"/>
            <a:ext cx="19845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15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7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 rot="10800000">
            <a:off x="5721167" y="900"/>
            <a:ext cx="3423000" cy="5142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126" name="Google Shape;126;p19"/>
          <p:cNvSpPr/>
          <p:nvPr/>
        </p:nvSpPr>
        <p:spPr>
          <a:xfrm flipH="1">
            <a:off x="7824142" y="0"/>
            <a:ext cx="771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 flipH="1">
            <a:off x="8" y="4067776"/>
            <a:ext cx="4572167" cy="107570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 flipH="1">
            <a:off x="934525" y="1850250"/>
            <a:ext cx="3130500" cy="14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ctrTitle"/>
          </p:nvPr>
        </p:nvSpPr>
        <p:spPr>
          <a:xfrm flipH="1">
            <a:off x="934600" y="1068475"/>
            <a:ext cx="73113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flipH="1">
            <a:off x="5724130" y="0"/>
            <a:ext cx="342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"/>
          </p:nvPr>
        </p:nvSpPr>
        <p:spPr>
          <a:xfrm flipH="1">
            <a:off x="934625" y="1734950"/>
            <a:ext cx="2132400" cy="2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dvent Pro Light"/>
              <a:buAutoNum type="arabicPeriod"/>
              <a:defRPr>
                <a:solidFill>
                  <a:schemeClr val="dk1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lphaLcPeriod"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romanLcPeriod"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lphaLcPeriod"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romanLcPeriod"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lphaLcPeriod"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ctrTitle"/>
          </p:nvPr>
        </p:nvSpPr>
        <p:spPr>
          <a:xfrm flipH="1">
            <a:off x="934625" y="1068475"/>
            <a:ext cx="4590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2"/>
          </p:nvPr>
        </p:nvSpPr>
        <p:spPr>
          <a:xfrm flipH="1">
            <a:off x="3329325" y="1734950"/>
            <a:ext cx="2132400" cy="2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Light"/>
              <a:buAutoNum type="arabicPeriod"/>
              <a:defRPr>
                <a:solidFill>
                  <a:schemeClr val="dk1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lphaLcPeriod"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romanLcPeriod"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lphaLcPeriod"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romanLcPeriod"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lphaLcPeriod"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3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/>
          <p:nvPr/>
        </p:nvSpPr>
        <p:spPr>
          <a:xfrm>
            <a:off x="771000" y="771000"/>
            <a:ext cx="8372923" cy="4372512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 flipH="1">
            <a:off x="1913300" y="1861675"/>
            <a:ext cx="3130500" cy="14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ctrTitle"/>
          </p:nvPr>
        </p:nvSpPr>
        <p:spPr>
          <a:xfrm flipH="1">
            <a:off x="934600" y="1068475"/>
            <a:ext cx="73113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6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 rot="10800000" flipH="1">
            <a:off x="0" y="900"/>
            <a:ext cx="3423000" cy="5142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ctrTitle"/>
          </p:nvPr>
        </p:nvSpPr>
        <p:spPr>
          <a:xfrm>
            <a:off x="2847125" y="2893175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1"/>
          </p:nvPr>
        </p:nvSpPr>
        <p:spPr>
          <a:xfrm>
            <a:off x="2847125" y="233450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28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/>
          <p:nvPr/>
        </p:nvSpPr>
        <p:spPr>
          <a:xfrm rot="-5400000">
            <a:off x="4861200" y="860700"/>
            <a:ext cx="3423000" cy="5142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ctrTitle"/>
          </p:nvPr>
        </p:nvSpPr>
        <p:spPr>
          <a:xfrm>
            <a:off x="3060900" y="2361900"/>
            <a:ext cx="42249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3253200" y="1811525"/>
            <a:ext cx="40326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2">
    <p:bg>
      <p:bgPr>
        <a:solidFill>
          <a:schemeClr val="l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 rot="10800000" flipH="1">
            <a:off x="0" y="900"/>
            <a:ext cx="3423000" cy="5142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hasCustomPrompt="1"/>
          </p:nvPr>
        </p:nvSpPr>
        <p:spPr>
          <a:xfrm>
            <a:off x="2808775" y="3289100"/>
            <a:ext cx="56220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subTitle" idx="1"/>
          </p:nvPr>
        </p:nvSpPr>
        <p:spPr>
          <a:xfrm>
            <a:off x="2808775" y="4324475"/>
            <a:ext cx="5622000" cy="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0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3420000" y="0"/>
            <a:ext cx="5724000" cy="257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3420000" y="2571750"/>
            <a:ext cx="572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913174" y="2331150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3835975" y="547950"/>
            <a:ext cx="45948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2"/>
          </p:nvPr>
        </p:nvSpPr>
        <p:spPr>
          <a:xfrm>
            <a:off x="3835975" y="3132575"/>
            <a:ext cx="45948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0_1"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/>
        </p:nvSpPr>
        <p:spPr>
          <a:xfrm>
            <a:off x="3420000" y="0"/>
            <a:ext cx="572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3420000" y="2571750"/>
            <a:ext cx="57240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ctrTitle"/>
          </p:nvPr>
        </p:nvSpPr>
        <p:spPr>
          <a:xfrm>
            <a:off x="913174" y="2331150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ctrTitle" idx="2"/>
          </p:nvPr>
        </p:nvSpPr>
        <p:spPr>
          <a:xfrm>
            <a:off x="6155625" y="1135848"/>
            <a:ext cx="1679700" cy="32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"/>
          </p:nvPr>
        </p:nvSpPr>
        <p:spPr>
          <a:xfrm>
            <a:off x="6155625" y="1329948"/>
            <a:ext cx="16797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ctrTitle" idx="3"/>
          </p:nvPr>
        </p:nvSpPr>
        <p:spPr>
          <a:xfrm>
            <a:off x="6155625" y="3683735"/>
            <a:ext cx="1679700" cy="32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4"/>
          </p:nvPr>
        </p:nvSpPr>
        <p:spPr>
          <a:xfrm>
            <a:off x="6155625" y="3880915"/>
            <a:ext cx="16797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771000"/>
            <a:ext cx="8372923" cy="360152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404200" y="2331400"/>
            <a:ext cx="4288500" cy="6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5680550" y="1572800"/>
            <a:ext cx="17358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194550" y="2961100"/>
            <a:ext cx="2707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4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2959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"/>
          </p:nvPr>
        </p:nvSpPr>
        <p:spPr>
          <a:xfrm>
            <a:off x="3453144" y="3455100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2"/>
          </p:nvPr>
        </p:nvSpPr>
        <p:spPr>
          <a:xfrm>
            <a:off x="3453144" y="3151900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3"/>
          </p:nvPr>
        </p:nvSpPr>
        <p:spPr>
          <a:xfrm>
            <a:off x="5941876" y="3455100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4"/>
          </p:nvPr>
        </p:nvSpPr>
        <p:spPr>
          <a:xfrm>
            <a:off x="5941876" y="3151900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77" name="Google Shape;177;p27"/>
          <p:cNvGrpSpPr/>
          <p:nvPr/>
        </p:nvGrpSpPr>
        <p:grpSpPr>
          <a:xfrm rot="10800000" flipH="1">
            <a:off x="6419882" y="213225"/>
            <a:ext cx="2568012" cy="1613144"/>
            <a:chOff x="5356111" y="432113"/>
            <a:chExt cx="2568012" cy="1613144"/>
          </a:xfrm>
        </p:grpSpPr>
        <p:grpSp>
          <p:nvGrpSpPr>
            <p:cNvPr id="178" name="Google Shape;178;p27"/>
            <p:cNvGrpSpPr/>
            <p:nvPr/>
          </p:nvGrpSpPr>
          <p:grpSpPr>
            <a:xfrm rot="-1799872">
              <a:off x="5501536" y="975906"/>
              <a:ext cx="1053222" cy="863926"/>
              <a:chOff x="5051370" y="357013"/>
              <a:chExt cx="1053154" cy="863871"/>
            </a:xfrm>
          </p:grpSpPr>
          <p:grpSp>
            <p:nvGrpSpPr>
              <p:cNvPr id="179" name="Google Shape;179;p27"/>
              <p:cNvGrpSpPr/>
              <p:nvPr/>
            </p:nvGrpSpPr>
            <p:grpSpPr>
              <a:xfrm rot="-1799972">
                <a:off x="5084625" y="866735"/>
                <a:ext cx="460060" cy="256293"/>
                <a:chOff x="2987600" y="4707500"/>
                <a:chExt cx="185850" cy="103525"/>
              </a:xfrm>
            </p:grpSpPr>
            <p:sp>
              <p:nvSpPr>
                <p:cNvPr id="180" name="Google Shape;180;p27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7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7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7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7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7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" name="Google Shape;186;p27"/>
              <p:cNvGrpSpPr/>
              <p:nvPr/>
            </p:nvGrpSpPr>
            <p:grpSpPr>
              <a:xfrm rot="1799972">
                <a:off x="5611210" y="866745"/>
                <a:ext cx="460060" cy="256293"/>
                <a:chOff x="2987600" y="4707500"/>
                <a:chExt cx="185850" cy="103525"/>
              </a:xfrm>
            </p:grpSpPr>
            <p:sp>
              <p:nvSpPr>
                <p:cNvPr id="187" name="Google Shape;187;p27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7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7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7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7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7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3" name="Google Shape;193;p27"/>
              <p:cNvGrpSpPr/>
              <p:nvPr/>
            </p:nvGrpSpPr>
            <p:grpSpPr>
              <a:xfrm rot="5400000">
                <a:off x="5347920" y="458901"/>
                <a:ext cx="460072" cy="256297"/>
                <a:chOff x="2987600" y="4707500"/>
                <a:chExt cx="185850" cy="103525"/>
              </a:xfrm>
            </p:grpSpPr>
            <p:sp>
              <p:nvSpPr>
                <p:cNvPr id="194" name="Google Shape;194;p27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7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7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7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7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7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0" name="Google Shape;200;p27"/>
            <p:cNvGrpSpPr/>
            <p:nvPr/>
          </p:nvGrpSpPr>
          <p:grpSpPr>
            <a:xfrm rot="1784480">
              <a:off x="6726020" y="636449"/>
              <a:ext cx="1053185" cy="863896"/>
              <a:chOff x="5051370" y="357013"/>
              <a:chExt cx="1053154" cy="863871"/>
            </a:xfrm>
          </p:grpSpPr>
          <p:grpSp>
            <p:nvGrpSpPr>
              <p:cNvPr id="201" name="Google Shape;201;p27"/>
              <p:cNvGrpSpPr/>
              <p:nvPr/>
            </p:nvGrpSpPr>
            <p:grpSpPr>
              <a:xfrm rot="-1799972">
                <a:off x="5084625" y="866735"/>
                <a:ext cx="460060" cy="256293"/>
                <a:chOff x="2987600" y="4707500"/>
                <a:chExt cx="185850" cy="103525"/>
              </a:xfrm>
            </p:grpSpPr>
            <p:sp>
              <p:nvSpPr>
                <p:cNvPr id="202" name="Google Shape;202;p27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7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7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7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7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7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" name="Google Shape;208;p27"/>
              <p:cNvGrpSpPr/>
              <p:nvPr/>
            </p:nvGrpSpPr>
            <p:grpSpPr>
              <a:xfrm rot="1799972">
                <a:off x="5611210" y="866745"/>
                <a:ext cx="460060" cy="256293"/>
                <a:chOff x="2987600" y="4707500"/>
                <a:chExt cx="185850" cy="103525"/>
              </a:xfrm>
            </p:grpSpPr>
            <p:sp>
              <p:nvSpPr>
                <p:cNvPr id="209" name="Google Shape;209;p27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7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7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7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7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7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5" name="Google Shape;215;p27"/>
              <p:cNvGrpSpPr/>
              <p:nvPr/>
            </p:nvGrpSpPr>
            <p:grpSpPr>
              <a:xfrm rot="5400000">
                <a:off x="5347920" y="458901"/>
                <a:ext cx="460072" cy="256297"/>
                <a:chOff x="2987600" y="4707500"/>
                <a:chExt cx="185850" cy="103525"/>
              </a:xfrm>
            </p:grpSpPr>
            <p:sp>
              <p:nvSpPr>
                <p:cNvPr id="216" name="Google Shape;216;p27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7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7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7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7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7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2" name="Google Shape;222;p27"/>
          <p:cNvGrpSpPr/>
          <p:nvPr/>
        </p:nvGrpSpPr>
        <p:grpSpPr>
          <a:xfrm rot="-727270" flipH="1">
            <a:off x="2112720" y="3943109"/>
            <a:ext cx="1053255" cy="863954"/>
            <a:chOff x="5051370" y="357013"/>
            <a:chExt cx="1053154" cy="863871"/>
          </a:xfrm>
        </p:grpSpPr>
        <p:grpSp>
          <p:nvGrpSpPr>
            <p:cNvPr id="223" name="Google Shape;223;p27"/>
            <p:cNvGrpSpPr/>
            <p:nvPr/>
          </p:nvGrpSpPr>
          <p:grpSpPr>
            <a:xfrm rot="-1799972">
              <a:off x="5084625" y="866735"/>
              <a:ext cx="460060" cy="256293"/>
              <a:chOff x="2987600" y="4707500"/>
              <a:chExt cx="185850" cy="103525"/>
            </a:xfrm>
          </p:grpSpPr>
          <p:sp>
            <p:nvSpPr>
              <p:cNvPr id="224" name="Google Shape;224;p27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7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27"/>
            <p:cNvGrpSpPr/>
            <p:nvPr/>
          </p:nvGrpSpPr>
          <p:grpSpPr>
            <a:xfrm rot="1799972">
              <a:off x="5611210" y="866745"/>
              <a:ext cx="460060" cy="256293"/>
              <a:chOff x="2987600" y="4707500"/>
              <a:chExt cx="185850" cy="103525"/>
            </a:xfrm>
          </p:grpSpPr>
          <p:sp>
            <p:nvSpPr>
              <p:cNvPr id="231" name="Google Shape;231;p27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27"/>
            <p:cNvGrpSpPr/>
            <p:nvPr/>
          </p:nvGrpSpPr>
          <p:grpSpPr>
            <a:xfrm rot="5400000">
              <a:off x="5347920" y="458901"/>
              <a:ext cx="460072" cy="256297"/>
              <a:chOff x="2987600" y="4707500"/>
              <a:chExt cx="185850" cy="103525"/>
            </a:xfrm>
          </p:grpSpPr>
          <p:sp>
            <p:nvSpPr>
              <p:cNvPr id="238" name="Google Shape;238;p27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7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7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4" name="Google Shape;244;p27"/>
          <p:cNvGrpSpPr/>
          <p:nvPr/>
        </p:nvGrpSpPr>
        <p:grpSpPr>
          <a:xfrm rot="3380407" flipH="1">
            <a:off x="1490960" y="3282255"/>
            <a:ext cx="1053227" cy="863930"/>
            <a:chOff x="5051370" y="357013"/>
            <a:chExt cx="1053154" cy="863871"/>
          </a:xfrm>
        </p:grpSpPr>
        <p:grpSp>
          <p:nvGrpSpPr>
            <p:cNvPr id="245" name="Google Shape;245;p27"/>
            <p:cNvGrpSpPr/>
            <p:nvPr/>
          </p:nvGrpSpPr>
          <p:grpSpPr>
            <a:xfrm rot="-1799972">
              <a:off x="5084625" y="866735"/>
              <a:ext cx="460060" cy="256293"/>
              <a:chOff x="2987600" y="4707500"/>
              <a:chExt cx="185850" cy="103525"/>
            </a:xfrm>
          </p:grpSpPr>
          <p:sp>
            <p:nvSpPr>
              <p:cNvPr id="246" name="Google Shape;246;p27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7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7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27"/>
            <p:cNvGrpSpPr/>
            <p:nvPr/>
          </p:nvGrpSpPr>
          <p:grpSpPr>
            <a:xfrm rot="1799972">
              <a:off x="5611210" y="866745"/>
              <a:ext cx="460060" cy="256293"/>
              <a:chOff x="2987600" y="4707500"/>
              <a:chExt cx="185850" cy="103525"/>
            </a:xfrm>
          </p:grpSpPr>
          <p:sp>
            <p:nvSpPr>
              <p:cNvPr id="253" name="Google Shape;253;p27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7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7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7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7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7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27"/>
            <p:cNvGrpSpPr/>
            <p:nvPr/>
          </p:nvGrpSpPr>
          <p:grpSpPr>
            <a:xfrm rot="5400000">
              <a:off x="5347920" y="458901"/>
              <a:ext cx="460072" cy="256297"/>
              <a:chOff x="2987600" y="4707500"/>
              <a:chExt cx="185850" cy="103525"/>
            </a:xfrm>
          </p:grpSpPr>
          <p:sp>
            <p:nvSpPr>
              <p:cNvPr id="260" name="Google Shape;260;p27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7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7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7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7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7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35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>
            <a:spLocks noGrp="1"/>
          </p:cNvSpPr>
          <p:nvPr>
            <p:ph type="body" idx="1"/>
          </p:nvPr>
        </p:nvSpPr>
        <p:spPr>
          <a:xfrm>
            <a:off x="1459850" y="2025275"/>
            <a:ext cx="3473100" cy="25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8" name="Google Shape;268;p28"/>
          <p:cNvSpPr txBox="1">
            <a:spLocks noGrp="1"/>
          </p:cNvSpPr>
          <p:nvPr>
            <p:ph type="body" idx="2"/>
          </p:nvPr>
        </p:nvSpPr>
        <p:spPr>
          <a:xfrm>
            <a:off x="5138475" y="2025275"/>
            <a:ext cx="3473100" cy="25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subTitle" idx="3"/>
          </p:nvPr>
        </p:nvSpPr>
        <p:spPr>
          <a:xfrm>
            <a:off x="1459850" y="1620000"/>
            <a:ext cx="3473100" cy="3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subTitle" idx="4"/>
          </p:nvPr>
        </p:nvSpPr>
        <p:spPr>
          <a:xfrm>
            <a:off x="5138475" y="1620000"/>
            <a:ext cx="3473100" cy="3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1800" b="1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ctrTitle"/>
          </p:nvPr>
        </p:nvSpPr>
        <p:spPr>
          <a:xfrm>
            <a:off x="1459850" y="1068475"/>
            <a:ext cx="25614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28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6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/>
          <p:nvPr/>
        </p:nvSpPr>
        <p:spPr>
          <a:xfrm flipH="1">
            <a:off x="771077" y="771000"/>
            <a:ext cx="8372923" cy="360152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0"/>
          <p:cNvSpPr txBox="1">
            <a:spLocks noGrp="1"/>
          </p:cNvSpPr>
          <p:nvPr>
            <p:ph type="title"/>
          </p:nvPr>
        </p:nvSpPr>
        <p:spPr>
          <a:xfrm flipH="1">
            <a:off x="451300" y="2331400"/>
            <a:ext cx="4288500" cy="6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727650" y="1572800"/>
            <a:ext cx="17358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8" name="Google Shape;288;p30"/>
          <p:cNvSpPr txBox="1">
            <a:spLocks noGrp="1"/>
          </p:cNvSpPr>
          <p:nvPr>
            <p:ph type="subTitle" idx="1"/>
          </p:nvPr>
        </p:nvSpPr>
        <p:spPr>
          <a:xfrm flipH="1">
            <a:off x="1241650" y="2961100"/>
            <a:ext cx="2707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30"/>
          <p:cNvSpPr/>
          <p:nvPr/>
        </p:nvSpPr>
        <p:spPr>
          <a:xfrm flipH="1">
            <a:off x="782397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6_1">
    <p:bg>
      <p:bgPr>
        <a:solidFill>
          <a:schemeClr val="dk2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>
            <a:off x="0" y="771000"/>
            <a:ext cx="8372923" cy="360152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title"/>
          </p:nvPr>
        </p:nvSpPr>
        <p:spPr>
          <a:xfrm>
            <a:off x="4404200" y="2331400"/>
            <a:ext cx="4288500" cy="6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 idx="2" hasCustomPrompt="1"/>
          </p:nvPr>
        </p:nvSpPr>
        <p:spPr>
          <a:xfrm>
            <a:off x="5680550" y="1572800"/>
            <a:ext cx="17358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31"/>
          <p:cNvSpPr txBox="1">
            <a:spLocks noGrp="1"/>
          </p:cNvSpPr>
          <p:nvPr>
            <p:ph type="subTitle" idx="1"/>
          </p:nvPr>
        </p:nvSpPr>
        <p:spPr>
          <a:xfrm>
            <a:off x="5194550" y="2961100"/>
            <a:ext cx="2707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31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28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/>
          <p:nvPr/>
        </p:nvSpPr>
        <p:spPr>
          <a:xfrm rot="5400000">
            <a:off x="4177500" y="-607850"/>
            <a:ext cx="789000" cy="917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title"/>
          </p:nvPr>
        </p:nvSpPr>
        <p:spPr>
          <a:xfrm>
            <a:off x="668400" y="3646775"/>
            <a:ext cx="7807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/>
          <p:nvPr/>
        </p:nvSpPr>
        <p:spPr>
          <a:xfrm flipH="1">
            <a:off x="5724130" y="0"/>
            <a:ext cx="3420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3"/>
          <p:cNvSpPr/>
          <p:nvPr/>
        </p:nvSpPr>
        <p:spPr>
          <a:xfrm flipH="1">
            <a:off x="66" y="4198425"/>
            <a:ext cx="572410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title"/>
          </p:nvPr>
        </p:nvSpPr>
        <p:spPr>
          <a:xfrm flipH="1">
            <a:off x="5858874" y="1056188"/>
            <a:ext cx="2571900" cy="24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subTitle" idx="1"/>
          </p:nvPr>
        </p:nvSpPr>
        <p:spPr>
          <a:xfrm flipH="1">
            <a:off x="6358901" y="3457613"/>
            <a:ext cx="20718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9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>
            <a:spLocks noGrp="1"/>
          </p:cNvSpPr>
          <p:nvPr>
            <p:ph type="title"/>
          </p:nvPr>
        </p:nvSpPr>
        <p:spPr>
          <a:xfrm>
            <a:off x="1864962" y="2980325"/>
            <a:ext cx="5414100" cy="10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6" name="Google Shape;306;p34"/>
          <p:cNvSpPr txBox="1">
            <a:spLocks noGrp="1"/>
          </p:cNvSpPr>
          <p:nvPr>
            <p:ph type="subTitle" idx="1"/>
          </p:nvPr>
        </p:nvSpPr>
        <p:spPr>
          <a:xfrm>
            <a:off x="1864950" y="3773800"/>
            <a:ext cx="54141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4"/>
          <p:cNvSpPr/>
          <p:nvPr/>
        </p:nvSpPr>
        <p:spPr>
          <a:xfrm rot="5400000">
            <a:off x="4186500" y="171900"/>
            <a:ext cx="771000" cy="917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34"/>
          <p:cNvGrpSpPr/>
          <p:nvPr/>
        </p:nvGrpSpPr>
        <p:grpSpPr>
          <a:xfrm rot="10800000" flipH="1">
            <a:off x="6688757" y="140400"/>
            <a:ext cx="2568012" cy="1613144"/>
            <a:chOff x="5356111" y="432113"/>
            <a:chExt cx="2568012" cy="1613144"/>
          </a:xfrm>
        </p:grpSpPr>
        <p:grpSp>
          <p:nvGrpSpPr>
            <p:cNvPr id="309" name="Google Shape;309;p34"/>
            <p:cNvGrpSpPr/>
            <p:nvPr/>
          </p:nvGrpSpPr>
          <p:grpSpPr>
            <a:xfrm rot="-1799872">
              <a:off x="5501536" y="975906"/>
              <a:ext cx="1053222" cy="863926"/>
              <a:chOff x="5051370" y="357013"/>
              <a:chExt cx="1053154" cy="863871"/>
            </a:xfrm>
          </p:grpSpPr>
          <p:grpSp>
            <p:nvGrpSpPr>
              <p:cNvPr id="310" name="Google Shape;310;p34"/>
              <p:cNvGrpSpPr/>
              <p:nvPr/>
            </p:nvGrpSpPr>
            <p:grpSpPr>
              <a:xfrm rot="-1799972">
                <a:off x="5084625" y="866735"/>
                <a:ext cx="460060" cy="256293"/>
                <a:chOff x="2987600" y="4707500"/>
                <a:chExt cx="185850" cy="103525"/>
              </a:xfrm>
            </p:grpSpPr>
            <p:sp>
              <p:nvSpPr>
                <p:cNvPr id="311" name="Google Shape;311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7" name="Google Shape;317;p34"/>
              <p:cNvGrpSpPr/>
              <p:nvPr/>
            </p:nvGrpSpPr>
            <p:grpSpPr>
              <a:xfrm rot="1799972">
                <a:off x="5611210" y="866745"/>
                <a:ext cx="460060" cy="256293"/>
                <a:chOff x="2987600" y="4707500"/>
                <a:chExt cx="185850" cy="103525"/>
              </a:xfrm>
            </p:grpSpPr>
            <p:sp>
              <p:nvSpPr>
                <p:cNvPr id="318" name="Google Shape;318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4" name="Google Shape;324;p34"/>
              <p:cNvGrpSpPr/>
              <p:nvPr/>
            </p:nvGrpSpPr>
            <p:grpSpPr>
              <a:xfrm rot="5400000">
                <a:off x="5347920" y="458901"/>
                <a:ext cx="460072" cy="256297"/>
                <a:chOff x="2987600" y="4707500"/>
                <a:chExt cx="185850" cy="103525"/>
              </a:xfrm>
            </p:grpSpPr>
            <p:sp>
              <p:nvSpPr>
                <p:cNvPr id="325" name="Google Shape;325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1" name="Google Shape;331;p34"/>
            <p:cNvGrpSpPr/>
            <p:nvPr/>
          </p:nvGrpSpPr>
          <p:grpSpPr>
            <a:xfrm rot="1784480">
              <a:off x="6726020" y="636449"/>
              <a:ext cx="1053185" cy="863896"/>
              <a:chOff x="5051370" y="357013"/>
              <a:chExt cx="1053154" cy="863871"/>
            </a:xfrm>
          </p:grpSpPr>
          <p:grpSp>
            <p:nvGrpSpPr>
              <p:cNvPr id="332" name="Google Shape;332;p34"/>
              <p:cNvGrpSpPr/>
              <p:nvPr/>
            </p:nvGrpSpPr>
            <p:grpSpPr>
              <a:xfrm rot="-1799972">
                <a:off x="5084625" y="866735"/>
                <a:ext cx="460060" cy="256293"/>
                <a:chOff x="2987600" y="4707500"/>
                <a:chExt cx="185850" cy="103525"/>
              </a:xfrm>
            </p:grpSpPr>
            <p:sp>
              <p:nvSpPr>
                <p:cNvPr id="333" name="Google Shape;333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9" name="Google Shape;339;p34"/>
              <p:cNvGrpSpPr/>
              <p:nvPr/>
            </p:nvGrpSpPr>
            <p:grpSpPr>
              <a:xfrm rot="1799972">
                <a:off x="5611210" y="866745"/>
                <a:ext cx="460060" cy="256293"/>
                <a:chOff x="2987600" y="4707500"/>
                <a:chExt cx="185850" cy="103525"/>
              </a:xfrm>
            </p:grpSpPr>
            <p:sp>
              <p:nvSpPr>
                <p:cNvPr id="340" name="Google Shape;340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6" name="Google Shape;346;p34"/>
              <p:cNvGrpSpPr/>
              <p:nvPr/>
            </p:nvGrpSpPr>
            <p:grpSpPr>
              <a:xfrm rot="5400000">
                <a:off x="5347920" y="458901"/>
                <a:ext cx="460072" cy="256297"/>
                <a:chOff x="2987600" y="4707500"/>
                <a:chExt cx="185850" cy="103525"/>
              </a:xfrm>
            </p:grpSpPr>
            <p:sp>
              <p:nvSpPr>
                <p:cNvPr id="347" name="Google Shape;347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53" name="Google Shape;353;p34"/>
          <p:cNvGrpSpPr/>
          <p:nvPr/>
        </p:nvGrpSpPr>
        <p:grpSpPr>
          <a:xfrm rot="10800000">
            <a:off x="-112768" y="140400"/>
            <a:ext cx="2568012" cy="1613144"/>
            <a:chOff x="5356111" y="432113"/>
            <a:chExt cx="2568012" cy="1613144"/>
          </a:xfrm>
        </p:grpSpPr>
        <p:grpSp>
          <p:nvGrpSpPr>
            <p:cNvPr id="354" name="Google Shape;354;p34"/>
            <p:cNvGrpSpPr/>
            <p:nvPr/>
          </p:nvGrpSpPr>
          <p:grpSpPr>
            <a:xfrm rot="-1799872">
              <a:off x="5501536" y="975906"/>
              <a:ext cx="1053222" cy="863926"/>
              <a:chOff x="5051370" y="357013"/>
              <a:chExt cx="1053154" cy="863871"/>
            </a:xfrm>
          </p:grpSpPr>
          <p:grpSp>
            <p:nvGrpSpPr>
              <p:cNvPr id="355" name="Google Shape;355;p34"/>
              <p:cNvGrpSpPr/>
              <p:nvPr/>
            </p:nvGrpSpPr>
            <p:grpSpPr>
              <a:xfrm rot="-1799972">
                <a:off x="5084625" y="866735"/>
                <a:ext cx="460060" cy="256293"/>
                <a:chOff x="2987600" y="4707500"/>
                <a:chExt cx="185850" cy="103525"/>
              </a:xfrm>
            </p:grpSpPr>
            <p:sp>
              <p:nvSpPr>
                <p:cNvPr id="356" name="Google Shape;356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2" name="Google Shape;362;p34"/>
              <p:cNvGrpSpPr/>
              <p:nvPr/>
            </p:nvGrpSpPr>
            <p:grpSpPr>
              <a:xfrm rot="1799972">
                <a:off x="5611210" y="866745"/>
                <a:ext cx="460060" cy="256293"/>
                <a:chOff x="2987600" y="4707500"/>
                <a:chExt cx="185850" cy="103525"/>
              </a:xfrm>
            </p:grpSpPr>
            <p:sp>
              <p:nvSpPr>
                <p:cNvPr id="363" name="Google Shape;363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9" name="Google Shape;369;p34"/>
              <p:cNvGrpSpPr/>
              <p:nvPr/>
            </p:nvGrpSpPr>
            <p:grpSpPr>
              <a:xfrm rot="5400000">
                <a:off x="5347920" y="458901"/>
                <a:ext cx="460072" cy="256297"/>
                <a:chOff x="2987600" y="4707500"/>
                <a:chExt cx="185850" cy="103525"/>
              </a:xfrm>
            </p:grpSpPr>
            <p:sp>
              <p:nvSpPr>
                <p:cNvPr id="370" name="Google Shape;370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6" name="Google Shape;376;p34"/>
            <p:cNvGrpSpPr/>
            <p:nvPr/>
          </p:nvGrpSpPr>
          <p:grpSpPr>
            <a:xfrm rot="1784480">
              <a:off x="6726020" y="636449"/>
              <a:ext cx="1053185" cy="863896"/>
              <a:chOff x="5051370" y="357013"/>
              <a:chExt cx="1053154" cy="863871"/>
            </a:xfrm>
          </p:grpSpPr>
          <p:grpSp>
            <p:nvGrpSpPr>
              <p:cNvPr id="377" name="Google Shape;377;p34"/>
              <p:cNvGrpSpPr/>
              <p:nvPr/>
            </p:nvGrpSpPr>
            <p:grpSpPr>
              <a:xfrm rot="-1799972">
                <a:off x="5084625" y="866735"/>
                <a:ext cx="460060" cy="256293"/>
                <a:chOff x="2987600" y="4707500"/>
                <a:chExt cx="185850" cy="103525"/>
              </a:xfrm>
            </p:grpSpPr>
            <p:sp>
              <p:nvSpPr>
                <p:cNvPr id="378" name="Google Shape;378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4" name="Google Shape;384;p34"/>
              <p:cNvGrpSpPr/>
              <p:nvPr/>
            </p:nvGrpSpPr>
            <p:grpSpPr>
              <a:xfrm rot="1799972">
                <a:off x="5611210" y="866745"/>
                <a:ext cx="460060" cy="256293"/>
                <a:chOff x="2987600" y="4707500"/>
                <a:chExt cx="185850" cy="103525"/>
              </a:xfrm>
            </p:grpSpPr>
            <p:sp>
              <p:nvSpPr>
                <p:cNvPr id="385" name="Google Shape;385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1" name="Google Shape;391;p34"/>
              <p:cNvGrpSpPr/>
              <p:nvPr/>
            </p:nvGrpSpPr>
            <p:grpSpPr>
              <a:xfrm rot="5400000">
                <a:off x="5347920" y="458901"/>
                <a:ext cx="460072" cy="256297"/>
                <a:chOff x="2987600" y="4707500"/>
                <a:chExt cx="185850" cy="103525"/>
              </a:xfrm>
            </p:grpSpPr>
            <p:sp>
              <p:nvSpPr>
                <p:cNvPr id="392" name="Google Shape;392;p34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4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4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4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4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4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3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"/>
          <p:cNvSpPr/>
          <p:nvPr/>
        </p:nvSpPr>
        <p:spPr>
          <a:xfrm rot="10800000" flipH="1"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5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74964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5"/>
          <p:cNvSpPr txBox="1">
            <a:spLocks noGrp="1"/>
          </p:cNvSpPr>
          <p:nvPr>
            <p:ph type="subTitle" idx="1"/>
          </p:nvPr>
        </p:nvSpPr>
        <p:spPr>
          <a:xfrm>
            <a:off x="1710719" y="3544425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2" name="Google Shape;402;p35"/>
          <p:cNvSpPr txBox="1">
            <a:spLocks noGrp="1"/>
          </p:cNvSpPr>
          <p:nvPr>
            <p:ph type="subTitle" idx="2"/>
          </p:nvPr>
        </p:nvSpPr>
        <p:spPr>
          <a:xfrm>
            <a:off x="1710719" y="324637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3" name="Google Shape;403;p35"/>
          <p:cNvSpPr txBox="1">
            <a:spLocks noGrp="1"/>
          </p:cNvSpPr>
          <p:nvPr>
            <p:ph type="subTitle" idx="3"/>
          </p:nvPr>
        </p:nvSpPr>
        <p:spPr>
          <a:xfrm>
            <a:off x="4199438" y="3544425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4" name="Google Shape;404;p35"/>
          <p:cNvSpPr txBox="1">
            <a:spLocks noGrp="1"/>
          </p:cNvSpPr>
          <p:nvPr>
            <p:ph type="subTitle" idx="4"/>
          </p:nvPr>
        </p:nvSpPr>
        <p:spPr>
          <a:xfrm>
            <a:off x="4199464" y="324637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5" name="Google Shape;405;p35"/>
          <p:cNvSpPr txBox="1">
            <a:spLocks noGrp="1"/>
          </p:cNvSpPr>
          <p:nvPr>
            <p:ph type="subTitle" idx="5"/>
          </p:nvPr>
        </p:nvSpPr>
        <p:spPr>
          <a:xfrm>
            <a:off x="6688182" y="3544425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6" name="Google Shape;406;p35"/>
          <p:cNvSpPr txBox="1">
            <a:spLocks noGrp="1"/>
          </p:cNvSpPr>
          <p:nvPr>
            <p:ph type="subTitle" idx="6"/>
          </p:nvPr>
        </p:nvSpPr>
        <p:spPr>
          <a:xfrm>
            <a:off x="6688231" y="324637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07" name="Google Shape;407;p35"/>
          <p:cNvGrpSpPr/>
          <p:nvPr/>
        </p:nvGrpSpPr>
        <p:grpSpPr>
          <a:xfrm flipH="1">
            <a:off x="7647474" y="1015067"/>
            <a:ext cx="1057682" cy="897734"/>
            <a:chOff x="5051370" y="357013"/>
            <a:chExt cx="1053154" cy="863871"/>
          </a:xfrm>
        </p:grpSpPr>
        <p:grpSp>
          <p:nvGrpSpPr>
            <p:cNvPr id="408" name="Google Shape;408;p35"/>
            <p:cNvGrpSpPr/>
            <p:nvPr/>
          </p:nvGrpSpPr>
          <p:grpSpPr>
            <a:xfrm rot="-1799972">
              <a:off x="5084625" y="866735"/>
              <a:ext cx="460060" cy="256293"/>
              <a:chOff x="2987600" y="4707500"/>
              <a:chExt cx="185850" cy="103525"/>
            </a:xfrm>
          </p:grpSpPr>
          <p:sp>
            <p:nvSpPr>
              <p:cNvPr id="409" name="Google Shape;409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" name="Google Shape;415;p35"/>
            <p:cNvGrpSpPr/>
            <p:nvPr/>
          </p:nvGrpSpPr>
          <p:grpSpPr>
            <a:xfrm rot="1799972">
              <a:off x="5611210" y="866745"/>
              <a:ext cx="460060" cy="256293"/>
              <a:chOff x="2987600" y="4707500"/>
              <a:chExt cx="185850" cy="103525"/>
            </a:xfrm>
          </p:grpSpPr>
          <p:sp>
            <p:nvSpPr>
              <p:cNvPr id="416" name="Google Shape;416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35"/>
            <p:cNvGrpSpPr/>
            <p:nvPr/>
          </p:nvGrpSpPr>
          <p:grpSpPr>
            <a:xfrm rot="5400000">
              <a:off x="5347920" y="458901"/>
              <a:ext cx="460072" cy="256297"/>
              <a:chOff x="2987600" y="4707500"/>
              <a:chExt cx="185850" cy="103525"/>
            </a:xfrm>
          </p:grpSpPr>
          <p:sp>
            <p:nvSpPr>
              <p:cNvPr id="423" name="Google Shape;423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9" name="Google Shape;429;p35"/>
          <p:cNvGrpSpPr/>
          <p:nvPr/>
        </p:nvGrpSpPr>
        <p:grpSpPr>
          <a:xfrm rot="-1835590" flipH="1">
            <a:off x="7154195" y="338865"/>
            <a:ext cx="1066731" cy="890394"/>
            <a:chOff x="5051370" y="357013"/>
            <a:chExt cx="1053154" cy="863871"/>
          </a:xfrm>
        </p:grpSpPr>
        <p:grpSp>
          <p:nvGrpSpPr>
            <p:cNvPr id="430" name="Google Shape;430;p35"/>
            <p:cNvGrpSpPr/>
            <p:nvPr/>
          </p:nvGrpSpPr>
          <p:grpSpPr>
            <a:xfrm rot="-1799972">
              <a:off x="5084625" y="866735"/>
              <a:ext cx="460060" cy="256293"/>
              <a:chOff x="2987600" y="4707500"/>
              <a:chExt cx="185850" cy="103525"/>
            </a:xfrm>
          </p:grpSpPr>
          <p:sp>
            <p:nvSpPr>
              <p:cNvPr id="431" name="Google Shape;431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" name="Google Shape;437;p35"/>
            <p:cNvGrpSpPr/>
            <p:nvPr/>
          </p:nvGrpSpPr>
          <p:grpSpPr>
            <a:xfrm rot="1799972">
              <a:off x="5611210" y="866745"/>
              <a:ext cx="460060" cy="256293"/>
              <a:chOff x="2987600" y="4707500"/>
              <a:chExt cx="185850" cy="103525"/>
            </a:xfrm>
          </p:grpSpPr>
          <p:sp>
            <p:nvSpPr>
              <p:cNvPr id="438" name="Google Shape;438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4" name="Google Shape;444;p35"/>
            <p:cNvGrpSpPr/>
            <p:nvPr/>
          </p:nvGrpSpPr>
          <p:grpSpPr>
            <a:xfrm rot="5400000">
              <a:off x="5347920" y="458901"/>
              <a:ext cx="460072" cy="256297"/>
              <a:chOff x="2987600" y="4707500"/>
              <a:chExt cx="185850" cy="103525"/>
            </a:xfrm>
          </p:grpSpPr>
          <p:sp>
            <p:nvSpPr>
              <p:cNvPr id="445" name="Google Shape;445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1" name="Google Shape;451;p35"/>
          <p:cNvGrpSpPr/>
          <p:nvPr/>
        </p:nvGrpSpPr>
        <p:grpSpPr>
          <a:xfrm>
            <a:off x="668098" y="1015067"/>
            <a:ext cx="1057682" cy="897734"/>
            <a:chOff x="5051370" y="357013"/>
            <a:chExt cx="1053154" cy="863871"/>
          </a:xfrm>
        </p:grpSpPr>
        <p:grpSp>
          <p:nvGrpSpPr>
            <p:cNvPr id="452" name="Google Shape;452;p35"/>
            <p:cNvGrpSpPr/>
            <p:nvPr/>
          </p:nvGrpSpPr>
          <p:grpSpPr>
            <a:xfrm rot="-1799972">
              <a:off x="5084625" y="866735"/>
              <a:ext cx="460060" cy="256293"/>
              <a:chOff x="2987600" y="4707500"/>
              <a:chExt cx="185850" cy="103525"/>
            </a:xfrm>
          </p:grpSpPr>
          <p:sp>
            <p:nvSpPr>
              <p:cNvPr id="453" name="Google Shape;453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oogle Shape;459;p35"/>
            <p:cNvGrpSpPr/>
            <p:nvPr/>
          </p:nvGrpSpPr>
          <p:grpSpPr>
            <a:xfrm rot="1799972">
              <a:off x="5611210" y="866745"/>
              <a:ext cx="460060" cy="256293"/>
              <a:chOff x="2987600" y="4707500"/>
              <a:chExt cx="185850" cy="103525"/>
            </a:xfrm>
          </p:grpSpPr>
          <p:sp>
            <p:nvSpPr>
              <p:cNvPr id="460" name="Google Shape;460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6" name="Google Shape;466;p35"/>
            <p:cNvGrpSpPr/>
            <p:nvPr/>
          </p:nvGrpSpPr>
          <p:grpSpPr>
            <a:xfrm rot="5400000">
              <a:off x="5347920" y="458901"/>
              <a:ext cx="460072" cy="256297"/>
              <a:chOff x="2987600" y="4707500"/>
              <a:chExt cx="185850" cy="103525"/>
            </a:xfrm>
          </p:grpSpPr>
          <p:sp>
            <p:nvSpPr>
              <p:cNvPr id="467" name="Google Shape;467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3" name="Google Shape;473;p35"/>
          <p:cNvGrpSpPr/>
          <p:nvPr/>
        </p:nvGrpSpPr>
        <p:grpSpPr>
          <a:xfrm rot="1835590">
            <a:off x="1152329" y="338865"/>
            <a:ext cx="1066731" cy="890394"/>
            <a:chOff x="5051370" y="357013"/>
            <a:chExt cx="1053154" cy="863871"/>
          </a:xfrm>
        </p:grpSpPr>
        <p:grpSp>
          <p:nvGrpSpPr>
            <p:cNvPr id="474" name="Google Shape;474;p35"/>
            <p:cNvGrpSpPr/>
            <p:nvPr/>
          </p:nvGrpSpPr>
          <p:grpSpPr>
            <a:xfrm rot="-1799972">
              <a:off x="5084625" y="866735"/>
              <a:ext cx="460060" cy="256293"/>
              <a:chOff x="2987600" y="4707500"/>
              <a:chExt cx="185850" cy="103525"/>
            </a:xfrm>
          </p:grpSpPr>
          <p:sp>
            <p:nvSpPr>
              <p:cNvPr id="475" name="Google Shape;475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481;p35"/>
            <p:cNvGrpSpPr/>
            <p:nvPr/>
          </p:nvGrpSpPr>
          <p:grpSpPr>
            <a:xfrm rot="1799972">
              <a:off x="5611210" y="866745"/>
              <a:ext cx="460060" cy="256293"/>
              <a:chOff x="2987600" y="4707500"/>
              <a:chExt cx="185850" cy="103525"/>
            </a:xfrm>
          </p:grpSpPr>
          <p:sp>
            <p:nvSpPr>
              <p:cNvPr id="482" name="Google Shape;482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35"/>
            <p:cNvGrpSpPr/>
            <p:nvPr/>
          </p:nvGrpSpPr>
          <p:grpSpPr>
            <a:xfrm rot="5400000">
              <a:off x="5347920" y="458901"/>
              <a:ext cx="460072" cy="256297"/>
              <a:chOff x="2987600" y="4707500"/>
              <a:chExt cx="185850" cy="103525"/>
            </a:xfrm>
          </p:grpSpPr>
          <p:sp>
            <p:nvSpPr>
              <p:cNvPr id="489" name="Google Shape;489;p35"/>
              <p:cNvSpPr/>
              <p:nvPr/>
            </p:nvSpPr>
            <p:spPr>
              <a:xfrm>
                <a:off x="3022000" y="4707500"/>
                <a:ext cx="11960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141" extrusionOk="0">
                    <a:moveTo>
                      <a:pt x="3519" y="123"/>
                    </a:moveTo>
                    <a:lnTo>
                      <a:pt x="4641" y="2070"/>
                    </a:lnTo>
                    <a:lnTo>
                      <a:pt x="3519" y="4008"/>
                    </a:lnTo>
                    <a:lnTo>
                      <a:pt x="1275" y="4008"/>
                    </a:lnTo>
                    <a:lnTo>
                      <a:pt x="154" y="2070"/>
                    </a:lnTo>
                    <a:lnTo>
                      <a:pt x="1275" y="123"/>
                    </a:lnTo>
                    <a:close/>
                    <a:moveTo>
                      <a:pt x="1194" y="0"/>
                    </a:moveTo>
                    <a:lnTo>
                      <a:pt x="1" y="2070"/>
                    </a:lnTo>
                    <a:lnTo>
                      <a:pt x="1194" y="4140"/>
                    </a:lnTo>
                    <a:lnTo>
                      <a:pt x="3590" y="4140"/>
                    </a:lnTo>
                    <a:lnTo>
                      <a:pt x="4783" y="207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3031175" y="4758225"/>
                <a:ext cx="2732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765" extrusionOk="0">
                    <a:moveTo>
                      <a:pt x="113" y="0"/>
                    </a:moveTo>
                    <a:lnTo>
                      <a:pt x="1" y="62"/>
                    </a:lnTo>
                    <a:lnTo>
                      <a:pt x="990" y="1765"/>
                    </a:lnTo>
                    <a:lnTo>
                      <a:pt x="1092" y="17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3105125" y="4757975"/>
                <a:ext cx="273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765" extrusionOk="0">
                    <a:moveTo>
                      <a:pt x="979" y="0"/>
                    </a:moveTo>
                    <a:lnTo>
                      <a:pt x="0" y="1693"/>
                    </a:lnTo>
                    <a:lnTo>
                      <a:pt x="112" y="1764"/>
                    </a:lnTo>
                    <a:lnTo>
                      <a:pt x="1091" y="61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3057200" y="4714875"/>
                <a:ext cx="492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34" extrusionOk="0">
                    <a:moveTo>
                      <a:pt x="0" y="1"/>
                    </a:moveTo>
                    <a:lnTo>
                      <a:pt x="0" y="133"/>
                    </a:lnTo>
                    <a:lnTo>
                      <a:pt x="1968" y="133"/>
                    </a:lnTo>
                    <a:lnTo>
                      <a:pt x="19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2987600" y="4757450"/>
                <a:ext cx="36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4" extrusionOk="0">
                    <a:moveTo>
                      <a:pt x="0" y="1"/>
                    </a:moveTo>
                    <a:lnTo>
                      <a:pt x="0" y="123"/>
                    </a:lnTo>
                    <a:lnTo>
                      <a:pt x="1448" y="123"/>
                    </a:lnTo>
                    <a:lnTo>
                      <a:pt x="14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3139775" y="4757450"/>
                <a:ext cx="3367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4" extrusionOk="0">
                    <a:moveTo>
                      <a:pt x="1" y="1"/>
                    </a:moveTo>
                    <a:lnTo>
                      <a:pt x="1" y="123"/>
                    </a:lnTo>
                    <a:lnTo>
                      <a:pt x="1347" y="123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3_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"/>
          <p:cNvSpPr/>
          <p:nvPr/>
        </p:nvSpPr>
        <p:spPr>
          <a:xfrm rot="10800000" flipH="1"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20193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6"/>
          <p:cNvSpPr txBox="1">
            <a:spLocks noGrp="1"/>
          </p:cNvSpPr>
          <p:nvPr>
            <p:ph type="ctrTitle" idx="2"/>
          </p:nvPr>
        </p:nvSpPr>
        <p:spPr>
          <a:xfrm>
            <a:off x="5811475" y="2261068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99" name="Google Shape;499;p36"/>
          <p:cNvSpPr txBox="1">
            <a:spLocks noGrp="1"/>
          </p:cNvSpPr>
          <p:nvPr>
            <p:ph type="ctrTitle" idx="3"/>
          </p:nvPr>
        </p:nvSpPr>
        <p:spPr>
          <a:xfrm>
            <a:off x="5811475" y="1068393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00" name="Google Shape;500;p36"/>
          <p:cNvSpPr txBox="1">
            <a:spLocks noGrp="1"/>
          </p:cNvSpPr>
          <p:nvPr>
            <p:ph type="subTitle" idx="1"/>
          </p:nvPr>
        </p:nvSpPr>
        <p:spPr>
          <a:xfrm>
            <a:off x="5811475" y="1371089"/>
            <a:ext cx="26193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36"/>
          <p:cNvSpPr txBox="1">
            <a:spLocks noGrp="1"/>
          </p:cNvSpPr>
          <p:nvPr>
            <p:ph type="subTitle" idx="4"/>
          </p:nvPr>
        </p:nvSpPr>
        <p:spPr>
          <a:xfrm>
            <a:off x="5811475" y="2563764"/>
            <a:ext cx="26193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36"/>
          <p:cNvSpPr txBox="1">
            <a:spLocks noGrp="1"/>
          </p:cNvSpPr>
          <p:nvPr>
            <p:ph type="ctrTitle" idx="5"/>
          </p:nvPr>
        </p:nvSpPr>
        <p:spPr>
          <a:xfrm>
            <a:off x="5811475" y="34537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ton"/>
              <a:buNone/>
              <a:defRPr sz="16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03" name="Google Shape;503;p36"/>
          <p:cNvSpPr txBox="1">
            <a:spLocks noGrp="1"/>
          </p:cNvSpPr>
          <p:nvPr>
            <p:ph type="subTitle" idx="6"/>
          </p:nvPr>
        </p:nvSpPr>
        <p:spPr>
          <a:xfrm>
            <a:off x="5811475" y="3759500"/>
            <a:ext cx="26193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23_1_1">
    <p:bg>
      <p:bgPr>
        <a:solidFill>
          <a:schemeClr val="dk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/>
          <p:nvPr/>
        </p:nvSpPr>
        <p:spPr>
          <a:xfrm rot="10800000" flipH="1"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7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20193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37"/>
          <p:cNvSpPr txBox="1">
            <a:spLocks noGrp="1"/>
          </p:cNvSpPr>
          <p:nvPr>
            <p:ph type="ctrTitle" idx="2"/>
          </p:nvPr>
        </p:nvSpPr>
        <p:spPr>
          <a:xfrm>
            <a:off x="6854975" y="3269285"/>
            <a:ext cx="1675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08" name="Google Shape;508;p37"/>
          <p:cNvSpPr txBox="1">
            <a:spLocks noGrp="1"/>
          </p:cNvSpPr>
          <p:nvPr>
            <p:ph type="ctrTitle" idx="3"/>
          </p:nvPr>
        </p:nvSpPr>
        <p:spPr>
          <a:xfrm>
            <a:off x="6854975" y="1282738"/>
            <a:ext cx="1675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09" name="Google Shape;509;p37"/>
          <p:cNvSpPr txBox="1">
            <a:spLocks noGrp="1"/>
          </p:cNvSpPr>
          <p:nvPr>
            <p:ph type="subTitle" idx="1"/>
          </p:nvPr>
        </p:nvSpPr>
        <p:spPr>
          <a:xfrm>
            <a:off x="6854975" y="1575514"/>
            <a:ext cx="1675800" cy="7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37"/>
          <p:cNvSpPr txBox="1">
            <a:spLocks noGrp="1"/>
          </p:cNvSpPr>
          <p:nvPr>
            <p:ph type="subTitle" idx="4"/>
          </p:nvPr>
        </p:nvSpPr>
        <p:spPr>
          <a:xfrm>
            <a:off x="6854975" y="3568882"/>
            <a:ext cx="16758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37"/>
          <p:cNvSpPr txBox="1">
            <a:spLocks noGrp="1"/>
          </p:cNvSpPr>
          <p:nvPr>
            <p:ph type="ctrTitle" idx="5"/>
          </p:nvPr>
        </p:nvSpPr>
        <p:spPr>
          <a:xfrm>
            <a:off x="1440975" y="2274525"/>
            <a:ext cx="1675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12" name="Google Shape;512;p37"/>
          <p:cNvSpPr txBox="1">
            <a:spLocks noGrp="1"/>
          </p:cNvSpPr>
          <p:nvPr>
            <p:ph type="subTitle" idx="6"/>
          </p:nvPr>
        </p:nvSpPr>
        <p:spPr>
          <a:xfrm>
            <a:off x="1440975" y="2570350"/>
            <a:ext cx="16758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13225" y="1247075"/>
            <a:ext cx="7717500" cy="3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23_2">
    <p:bg>
      <p:bgPr>
        <a:solidFill>
          <a:schemeClr val="lt2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8"/>
          <p:cNvSpPr/>
          <p:nvPr/>
        </p:nvSpPr>
        <p:spPr>
          <a:xfrm rot="10800000">
            <a:off x="5721000" y="450"/>
            <a:ext cx="3423000" cy="5142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15" name="Google Shape;515;p38"/>
          <p:cNvSpPr/>
          <p:nvPr/>
        </p:nvSpPr>
        <p:spPr>
          <a:xfrm rot="10800000">
            <a:off x="7799725" y="0"/>
            <a:ext cx="771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16" name="Google Shape;516;p38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2067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subTitle" idx="1"/>
          </p:nvPr>
        </p:nvSpPr>
        <p:spPr>
          <a:xfrm flipH="1">
            <a:off x="5729925" y="3878050"/>
            <a:ext cx="16791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subTitle" idx="2"/>
          </p:nvPr>
        </p:nvSpPr>
        <p:spPr>
          <a:xfrm flipH="1">
            <a:off x="5729925" y="3574625"/>
            <a:ext cx="16791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subTitle" idx="3"/>
          </p:nvPr>
        </p:nvSpPr>
        <p:spPr>
          <a:xfrm flipH="1">
            <a:off x="3332202" y="3878050"/>
            <a:ext cx="16791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4"/>
          </p:nvPr>
        </p:nvSpPr>
        <p:spPr>
          <a:xfrm flipH="1">
            <a:off x="3332177" y="3574625"/>
            <a:ext cx="16791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subTitle" idx="5"/>
          </p:nvPr>
        </p:nvSpPr>
        <p:spPr>
          <a:xfrm flipH="1">
            <a:off x="934453" y="3878050"/>
            <a:ext cx="16791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6"/>
          </p:nvPr>
        </p:nvSpPr>
        <p:spPr>
          <a:xfrm flipH="1">
            <a:off x="934407" y="3574625"/>
            <a:ext cx="16791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4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/>
          <p:nvPr/>
        </p:nvSpPr>
        <p:spPr>
          <a:xfrm>
            <a:off x="0" y="0"/>
            <a:ext cx="4572167" cy="2788958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9"/>
          <p:cNvSpPr/>
          <p:nvPr/>
        </p:nvSpPr>
        <p:spPr>
          <a:xfrm>
            <a:off x="4572008" y="0"/>
            <a:ext cx="4572167" cy="2788958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D406A"/>
              </a:solidFill>
            </a:endParaRPr>
          </a:p>
        </p:txBody>
      </p:sp>
      <p:sp>
        <p:nvSpPr>
          <p:cNvPr id="526" name="Google Shape;526;p39"/>
          <p:cNvSpPr/>
          <p:nvPr/>
        </p:nvSpPr>
        <p:spPr>
          <a:xfrm>
            <a:off x="549025" y="0"/>
            <a:ext cx="771000" cy="278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9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35184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39"/>
          <p:cNvSpPr txBox="1">
            <a:spLocks noGrp="1"/>
          </p:cNvSpPr>
          <p:nvPr>
            <p:ph type="subTitle" idx="1"/>
          </p:nvPr>
        </p:nvSpPr>
        <p:spPr>
          <a:xfrm>
            <a:off x="655613" y="3906700"/>
            <a:ext cx="18600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9" name="Google Shape;529;p39"/>
          <p:cNvSpPr txBox="1">
            <a:spLocks noGrp="1"/>
          </p:cNvSpPr>
          <p:nvPr>
            <p:ph type="subTitle" idx="2"/>
          </p:nvPr>
        </p:nvSpPr>
        <p:spPr>
          <a:xfrm>
            <a:off x="655613" y="3608650"/>
            <a:ext cx="18600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30" name="Google Shape;530;p39"/>
          <p:cNvSpPr txBox="1">
            <a:spLocks noGrp="1"/>
          </p:cNvSpPr>
          <p:nvPr>
            <p:ph type="subTitle" idx="3"/>
          </p:nvPr>
        </p:nvSpPr>
        <p:spPr>
          <a:xfrm>
            <a:off x="2651914" y="3906700"/>
            <a:ext cx="18600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1" name="Google Shape;531;p39"/>
          <p:cNvSpPr txBox="1">
            <a:spLocks noGrp="1"/>
          </p:cNvSpPr>
          <p:nvPr>
            <p:ph type="subTitle" idx="4"/>
          </p:nvPr>
        </p:nvSpPr>
        <p:spPr>
          <a:xfrm>
            <a:off x="2651914" y="3608650"/>
            <a:ext cx="18600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subTitle" idx="5"/>
          </p:nvPr>
        </p:nvSpPr>
        <p:spPr>
          <a:xfrm>
            <a:off x="4648176" y="3906700"/>
            <a:ext cx="18600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3" name="Google Shape;533;p39"/>
          <p:cNvSpPr txBox="1">
            <a:spLocks noGrp="1"/>
          </p:cNvSpPr>
          <p:nvPr>
            <p:ph type="subTitle" idx="6"/>
          </p:nvPr>
        </p:nvSpPr>
        <p:spPr>
          <a:xfrm>
            <a:off x="4648215" y="3608650"/>
            <a:ext cx="18600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34" name="Google Shape;534;p39"/>
          <p:cNvSpPr txBox="1">
            <a:spLocks noGrp="1"/>
          </p:cNvSpPr>
          <p:nvPr>
            <p:ph type="subTitle" idx="7"/>
          </p:nvPr>
        </p:nvSpPr>
        <p:spPr>
          <a:xfrm>
            <a:off x="6644425" y="3906700"/>
            <a:ext cx="18600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5" name="Google Shape;535;p39"/>
          <p:cNvSpPr txBox="1">
            <a:spLocks noGrp="1"/>
          </p:cNvSpPr>
          <p:nvPr>
            <p:ph type="subTitle" idx="8"/>
          </p:nvPr>
        </p:nvSpPr>
        <p:spPr>
          <a:xfrm>
            <a:off x="6644477" y="3608650"/>
            <a:ext cx="18600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4_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0"/>
          <p:cNvSpPr/>
          <p:nvPr/>
        </p:nvSpPr>
        <p:spPr>
          <a:xfrm>
            <a:off x="4131051" y="0"/>
            <a:ext cx="5013114" cy="514350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38" name="Google Shape;538;p40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0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22455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40"/>
          <p:cNvSpPr txBox="1">
            <a:spLocks noGrp="1"/>
          </p:cNvSpPr>
          <p:nvPr>
            <p:ph type="subTitle" idx="1"/>
          </p:nvPr>
        </p:nvSpPr>
        <p:spPr>
          <a:xfrm>
            <a:off x="4706600" y="1979100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40"/>
          <p:cNvSpPr txBox="1">
            <a:spLocks noGrp="1"/>
          </p:cNvSpPr>
          <p:nvPr>
            <p:ph type="subTitle" idx="2"/>
          </p:nvPr>
        </p:nvSpPr>
        <p:spPr>
          <a:xfrm>
            <a:off x="4706625" y="1681050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40"/>
          <p:cNvSpPr txBox="1">
            <a:spLocks noGrp="1"/>
          </p:cNvSpPr>
          <p:nvPr>
            <p:ph type="subTitle" idx="3"/>
          </p:nvPr>
        </p:nvSpPr>
        <p:spPr>
          <a:xfrm>
            <a:off x="6703100" y="1979100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40"/>
          <p:cNvSpPr txBox="1">
            <a:spLocks noGrp="1"/>
          </p:cNvSpPr>
          <p:nvPr>
            <p:ph type="subTitle" idx="4"/>
          </p:nvPr>
        </p:nvSpPr>
        <p:spPr>
          <a:xfrm>
            <a:off x="6703126" y="1681050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40"/>
          <p:cNvSpPr txBox="1">
            <a:spLocks noGrp="1"/>
          </p:cNvSpPr>
          <p:nvPr>
            <p:ph type="subTitle" idx="5"/>
          </p:nvPr>
        </p:nvSpPr>
        <p:spPr>
          <a:xfrm>
            <a:off x="4706600" y="3766350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40"/>
          <p:cNvSpPr txBox="1">
            <a:spLocks noGrp="1"/>
          </p:cNvSpPr>
          <p:nvPr>
            <p:ph type="subTitle" idx="6"/>
          </p:nvPr>
        </p:nvSpPr>
        <p:spPr>
          <a:xfrm>
            <a:off x="4706638" y="3468300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6" name="Google Shape;546;p40"/>
          <p:cNvSpPr txBox="1">
            <a:spLocks noGrp="1"/>
          </p:cNvSpPr>
          <p:nvPr>
            <p:ph type="subTitle" idx="7"/>
          </p:nvPr>
        </p:nvSpPr>
        <p:spPr>
          <a:xfrm>
            <a:off x="6703101" y="3766350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40"/>
          <p:cNvSpPr txBox="1">
            <a:spLocks noGrp="1"/>
          </p:cNvSpPr>
          <p:nvPr>
            <p:ph type="subTitle" idx="8"/>
          </p:nvPr>
        </p:nvSpPr>
        <p:spPr>
          <a:xfrm>
            <a:off x="6703149" y="3468300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24_3">
    <p:bg>
      <p:bgPr>
        <a:solidFill>
          <a:schemeClr val="dk1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50" name="Google Shape;550;p41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18537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41"/>
          <p:cNvSpPr txBox="1">
            <a:spLocks noGrp="1"/>
          </p:cNvSpPr>
          <p:nvPr>
            <p:ph type="subTitle" idx="1"/>
          </p:nvPr>
        </p:nvSpPr>
        <p:spPr>
          <a:xfrm>
            <a:off x="1800025" y="4018900"/>
            <a:ext cx="14979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41"/>
          <p:cNvSpPr txBox="1">
            <a:spLocks noGrp="1"/>
          </p:cNvSpPr>
          <p:nvPr>
            <p:ph type="subTitle" idx="2"/>
          </p:nvPr>
        </p:nvSpPr>
        <p:spPr>
          <a:xfrm>
            <a:off x="1800050" y="3531600"/>
            <a:ext cx="14979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41"/>
          <p:cNvSpPr txBox="1">
            <a:spLocks noGrp="1"/>
          </p:cNvSpPr>
          <p:nvPr>
            <p:ph type="subTitle" idx="3"/>
          </p:nvPr>
        </p:nvSpPr>
        <p:spPr>
          <a:xfrm>
            <a:off x="3516008" y="4018900"/>
            <a:ext cx="14979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41"/>
          <p:cNvSpPr txBox="1">
            <a:spLocks noGrp="1"/>
          </p:cNvSpPr>
          <p:nvPr>
            <p:ph type="subTitle" idx="4"/>
          </p:nvPr>
        </p:nvSpPr>
        <p:spPr>
          <a:xfrm>
            <a:off x="3516028" y="3531600"/>
            <a:ext cx="14979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5" name="Google Shape;555;p41"/>
          <p:cNvSpPr txBox="1">
            <a:spLocks noGrp="1"/>
          </p:cNvSpPr>
          <p:nvPr>
            <p:ph type="subTitle" idx="5"/>
          </p:nvPr>
        </p:nvSpPr>
        <p:spPr>
          <a:xfrm>
            <a:off x="5231991" y="4018900"/>
            <a:ext cx="14979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41"/>
          <p:cNvSpPr txBox="1">
            <a:spLocks noGrp="1"/>
          </p:cNvSpPr>
          <p:nvPr>
            <p:ph type="subTitle" idx="6"/>
          </p:nvPr>
        </p:nvSpPr>
        <p:spPr>
          <a:xfrm>
            <a:off x="5232014" y="3531600"/>
            <a:ext cx="14979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41"/>
          <p:cNvSpPr txBox="1">
            <a:spLocks noGrp="1"/>
          </p:cNvSpPr>
          <p:nvPr>
            <p:ph type="subTitle" idx="7"/>
          </p:nvPr>
        </p:nvSpPr>
        <p:spPr>
          <a:xfrm>
            <a:off x="6947974" y="4018900"/>
            <a:ext cx="14979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41"/>
          <p:cNvSpPr txBox="1">
            <a:spLocks noGrp="1"/>
          </p:cNvSpPr>
          <p:nvPr>
            <p:ph type="subTitle" idx="8"/>
          </p:nvPr>
        </p:nvSpPr>
        <p:spPr>
          <a:xfrm>
            <a:off x="6948001" y="3531600"/>
            <a:ext cx="14979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4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19119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42"/>
          <p:cNvSpPr txBox="1">
            <a:spLocks noGrp="1"/>
          </p:cNvSpPr>
          <p:nvPr>
            <p:ph type="subTitle" idx="1"/>
          </p:nvPr>
        </p:nvSpPr>
        <p:spPr>
          <a:xfrm>
            <a:off x="934525" y="4116250"/>
            <a:ext cx="17427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2" name="Google Shape;562;p42"/>
          <p:cNvSpPr txBox="1">
            <a:spLocks noGrp="1"/>
          </p:cNvSpPr>
          <p:nvPr>
            <p:ph type="subTitle" idx="2"/>
          </p:nvPr>
        </p:nvSpPr>
        <p:spPr>
          <a:xfrm>
            <a:off x="934550" y="3818200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3" name="Google Shape;563;p42"/>
          <p:cNvSpPr txBox="1">
            <a:spLocks noGrp="1"/>
          </p:cNvSpPr>
          <p:nvPr>
            <p:ph type="subTitle" idx="3"/>
          </p:nvPr>
        </p:nvSpPr>
        <p:spPr>
          <a:xfrm>
            <a:off x="3818837" y="4116250"/>
            <a:ext cx="17427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4" name="Google Shape;564;p42"/>
          <p:cNvSpPr txBox="1">
            <a:spLocks noGrp="1"/>
          </p:cNvSpPr>
          <p:nvPr>
            <p:ph type="subTitle" idx="4"/>
          </p:nvPr>
        </p:nvSpPr>
        <p:spPr>
          <a:xfrm>
            <a:off x="3818864" y="3818200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5" name="Google Shape;565;p42"/>
          <p:cNvSpPr txBox="1">
            <a:spLocks noGrp="1"/>
          </p:cNvSpPr>
          <p:nvPr>
            <p:ph type="subTitle" idx="5"/>
          </p:nvPr>
        </p:nvSpPr>
        <p:spPr>
          <a:xfrm>
            <a:off x="6703100" y="4116250"/>
            <a:ext cx="17427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6" name="Google Shape;566;p42"/>
          <p:cNvSpPr txBox="1">
            <a:spLocks noGrp="1"/>
          </p:cNvSpPr>
          <p:nvPr>
            <p:ph type="subTitle" idx="6"/>
          </p:nvPr>
        </p:nvSpPr>
        <p:spPr>
          <a:xfrm>
            <a:off x="6703149" y="3818200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7" name="Google Shape;567;p42"/>
          <p:cNvSpPr txBox="1">
            <a:spLocks noGrp="1"/>
          </p:cNvSpPr>
          <p:nvPr>
            <p:ph type="subTitle" idx="7"/>
          </p:nvPr>
        </p:nvSpPr>
        <p:spPr>
          <a:xfrm>
            <a:off x="934525" y="2525125"/>
            <a:ext cx="17427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8" name="Google Shape;568;p42"/>
          <p:cNvSpPr txBox="1">
            <a:spLocks noGrp="1"/>
          </p:cNvSpPr>
          <p:nvPr>
            <p:ph type="subTitle" idx="8"/>
          </p:nvPr>
        </p:nvSpPr>
        <p:spPr>
          <a:xfrm>
            <a:off x="934550" y="222707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9" name="Google Shape;569;p42"/>
          <p:cNvSpPr txBox="1">
            <a:spLocks noGrp="1"/>
          </p:cNvSpPr>
          <p:nvPr>
            <p:ph type="subTitle" idx="9"/>
          </p:nvPr>
        </p:nvSpPr>
        <p:spPr>
          <a:xfrm>
            <a:off x="3818837" y="2525125"/>
            <a:ext cx="17427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0" name="Google Shape;570;p42"/>
          <p:cNvSpPr txBox="1">
            <a:spLocks noGrp="1"/>
          </p:cNvSpPr>
          <p:nvPr>
            <p:ph type="subTitle" idx="13"/>
          </p:nvPr>
        </p:nvSpPr>
        <p:spPr>
          <a:xfrm>
            <a:off x="3818864" y="222707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1" name="Google Shape;571;p42"/>
          <p:cNvSpPr txBox="1">
            <a:spLocks noGrp="1"/>
          </p:cNvSpPr>
          <p:nvPr>
            <p:ph type="subTitle" idx="14"/>
          </p:nvPr>
        </p:nvSpPr>
        <p:spPr>
          <a:xfrm>
            <a:off x="6703100" y="2525125"/>
            <a:ext cx="17427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2" name="Google Shape;572;p42"/>
          <p:cNvSpPr txBox="1">
            <a:spLocks noGrp="1"/>
          </p:cNvSpPr>
          <p:nvPr>
            <p:ph type="subTitle" idx="15"/>
          </p:nvPr>
        </p:nvSpPr>
        <p:spPr>
          <a:xfrm>
            <a:off x="6703149" y="222707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3" name="Google Shape;573;p42"/>
          <p:cNvSpPr/>
          <p:nvPr/>
        </p:nvSpPr>
        <p:spPr>
          <a:xfrm flipH="1">
            <a:off x="3" y="0"/>
            <a:ext cx="9143997" cy="84030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24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3"/>
          <p:cNvSpPr txBox="1">
            <a:spLocks noGrp="1"/>
          </p:cNvSpPr>
          <p:nvPr>
            <p:ph type="title"/>
          </p:nvPr>
        </p:nvSpPr>
        <p:spPr>
          <a:xfrm>
            <a:off x="958975" y="1068400"/>
            <a:ext cx="26025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43"/>
          <p:cNvSpPr txBox="1">
            <a:spLocks noGrp="1"/>
          </p:cNvSpPr>
          <p:nvPr>
            <p:ph type="subTitle" idx="1"/>
          </p:nvPr>
        </p:nvSpPr>
        <p:spPr>
          <a:xfrm>
            <a:off x="2217226" y="4128275"/>
            <a:ext cx="1330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8" name="Google Shape;578;p43"/>
          <p:cNvSpPr txBox="1">
            <a:spLocks noGrp="1"/>
          </p:cNvSpPr>
          <p:nvPr>
            <p:ph type="subTitle" idx="2"/>
          </p:nvPr>
        </p:nvSpPr>
        <p:spPr>
          <a:xfrm>
            <a:off x="2217226" y="3830225"/>
            <a:ext cx="13305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9" name="Google Shape;579;p43"/>
          <p:cNvSpPr txBox="1">
            <a:spLocks noGrp="1"/>
          </p:cNvSpPr>
          <p:nvPr>
            <p:ph type="subTitle" idx="3"/>
          </p:nvPr>
        </p:nvSpPr>
        <p:spPr>
          <a:xfrm>
            <a:off x="7096080" y="1933700"/>
            <a:ext cx="1330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0" name="Google Shape;580;p43"/>
          <p:cNvSpPr txBox="1">
            <a:spLocks noGrp="1"/>
          </p:cNvSpPr>
          <p:nvPr>
            <p:ph type="subTitle" idx="4"/>
          </p:nvPr>
        </p:nvSpPr>
        <p:spPr>
          <a:xfrm>
            <a:off x="7096100" y="1635650"/>
            <a:ext cx="13305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1" name="Google Shape;581;p43"/>
          <p:cNvSpPr txBox="1">
            <a:spLocks noGrp="1"/>
          </p:cNvSpPr>
          <p:nvPr>
            <p:ph type="subTitle" idx="5"/>
          </p:nvPr>
        </p:nvSpPr>
        <p:spPr>
          <a:xfrm>
            <a:off x="7096052" y="4128275"/>
            <a:ext cx="1330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2" name="Google Shape;582;p43"/>
          <p:cNvSpPr txBox="1">
            <a:spLocks noGrp="1"/>
          </p:cNvSpPr>
          <p:nvPr>
            <p:ph type="subTitle" idx="6"/>
          </p:nvPr>
        </p:nvSpPr>
        <p:spPr>
          <a:xfrm>
            <a:off x="7096089" y="3830225"/>
            <a:ext cx="13305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3" name="Google Shape;583;p43"/>
          <p:cNvSpPr txBox="1">
            <a:spLocks noGrp="1"/>
          </p:cNvSpPr>
          <p:nvPr>
            <p:ph type="subTitle" idx="7"/>
          </p:nvPr>
        </p:nvSpPr>
        <p:spPr>
          <a:xfrm>
            <a:off x="2217226" y="3042588"/>
            <a:ext cx="1330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4" name="Google Shape;584;p43"/>
          <p:cNvSpPr txBox="1">
            <a:spLocks noGrp="1"/>
          </p:cNvSpPr>
          <p:nvPr>
            <p:ph type="subTitle" idx="8"/>
          </p:nvPr>
        </p:nvSpPr>
        <p:spPr>
          <a:xfrm>
            <a:off x="2217226" y="2744538"/>
            <a:ext cx="13305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5" name="Google Shape;585;p43"/>
          <p:cNvSpPr txBox="1">
            <a:spLocks noGrp="1"/>
          </p:cNvSpPr>
          <p:nvPr>
            <p:ph type="subTitle" idx="9"/>
          </p:nvPr>
        </p:nvSpPr>
        <p:spPr>
          <a:xfrm>
            <a:off x="2217226" y="1933700"/>
            <a:ext cx="1330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6" name="Google Shape;586;p43"/>
          <p:cNvSpPr txBox="1">
            <a:spLocks noGrp="1"/>
          </p:cNvSpPr>
          <p:nvPr>
            <p:ph type="subTitle" idx="13"/>
          </p:nvPr>
        </p:nvSpPr>
        <p:spPr>
          <a:xfrm>
            <a:off x="2217226" y="1635650"/>
            <a:ext cx="13305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7" name="Google Shape;587;p43"/>
          <p:cNvSpPr txBox="1">
            <a:spLocks noGrp="1"/>
          </p:cNvSpPr>
          <p:nvPr>
            <p:ph type="subTitle" idx="14"/>
          </p:nvPr>
        </p:nvSpPr>
        <p:spPr>
          <a:xfrm>
            <a:off x="7096052" y="3042588"/>
            <a:ext cx="1330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8" name="Google Shape;588;p43"/>
          <p:cNvSpPr txBox="1">
            <a:spLocks noGrp="1"/>
          </p:cNvSpPr>
          <p:nvPr>
            <p:ph type="subTitle" idx="15"/>
          </p:nvPr>
        </p:nvSpPr>
        <p:spPr>
          <a:xfrm>
            <a:off x="7096089" y="2744538"/>
            <a:ext cx="13305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8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4"/>
          <p:cNvSpPr txBox="1">
            <a:spLocks noGrp="1"/>
          </p:cNvSpPr>
          <p:nvPr>
            <p:ph type="ctrTitle"/>
          </p:nvPr>
        </p:nvSpPr>
        <p:spPr>
          <a:xfrm>
            <a:off x="934525" y="1068325"/>
            <a:ext cx="1896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_1_1">
    <p:bg>
      <p:bgPr>
        <a:solidFill>
          <a:schemeClr val="dk1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6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6"/>
          <p:cNvSpPr txBox="1">
            <a:spLocks noGrp="1"/>
          </p:cNvSpPr>
          <p:nvPr>
            <p:ph type="ctrTitle"/>
          </p:nvPr>
        </p:nvSpPr>
        <p:spPr>
          <a:xfrm>
            <a:off x="913175" y="1068475"/>
            <a:ext cx="1896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_1_1_1">
    <p:bg>
      <p:bgPr>
        <a:solidFill>
          <a:schemeClr val="dk1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7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7"/>
          <p:cNvSpPr txBox="1">
            <a:spLocks noGrp="1"/>
          </p:cNvSpPr>
          <p:nvPr>
            <p:ph type="ctrTitle"/>
          </p:nvPr>
        </p:nvSpPr>
        <p:spPr>
          <a:xfrm>
            <a:off x="913175" y="1068475"/>
            <a:ext cx="1896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8"/>
          <p:cNvSpPr txBox="1">
            <a:spLocks noGrp="1"/>
          </p:cNvSpPr>
          <p:nvPr>
            <p:ph type="title" hasCustomPrompt="1"/>
          </p:nvPr>
        </p:nvSpPr>
        <p:spPr>
          <a:xfrm>
            <a:off x="934525" y="1068388"/>
            <a:ext cx="32598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04" name="Google Shape;604;p48"/>
          <p:cNvSpPr txBox="1">
            <a:spLocks noGrp="1"/>
          </p:cNvSpPr>
          <p:nvPr>
            <p:ph type="subTitle" idx="1"/>
          </p:nvPr>
        </p:nvSpPr>
        <p:spPr>
          <a:xfrm>
            <a:off x="934525" y="1477388"/>
            <a:ext cx="3259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48"/>
          <p:cNvSpPr txBox="1">
            <a:spLocks noGrp="1"/>
          </p:cNvSpPr>
          <p:nvPr>
            <p:ph type="title" idx="2" hasCustomPrompt="1"/>
          </p:nvPr>
        </p:nvSpPr>
        <p:spPr>
          <a:xfrm>
            <a:off x="934525" y="2395463"/>
            <a:ext cx="32598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06" name="Google Shape;606;p48"/>
          <p:cNvSpPr txBox="1">
            <a:spLocks noGrp="1"/>
          </p:cNvSpPr>
          <p:nvPr>
            <p:ph type="subTitle" idx="3"/>
          </p:nvPr>
        </p:nvSpPr>
        <p:spPr>
          <a:xfrm>
            <a:off x="934525" y="2803113"/>
            <a:ext cx="3259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48"/>
          <p:cNvSpPr txBox="1">
            <a:spLocks noGrp="1"/>
          </p:cNvSpPr>
          <p:nvPr>
            <p:ph type="title" idx="4" hasCustomPrompt="1"/>
          </p:nvPr>
        </p:nvSpPr>
        <p:spPr>
          <a:xfrm>
            <a:off x="934525" y="3721188"/>
            <a:ext cx="32598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08" name="Google Shape;608;p48"/>
          <p:cNvSpPr txBox="1">
            <a:spLocks noGrp="1"/>
          </p:cNvSpPr>
          <p:nvPr>
            <p:ph type="subTitle" idx="5"/>
          </p:nvPr>
        </p:nvSpPr>
        <p:spPr>
          <a:xfrm>
            <a:off x="934525" y="4140663"/>
            <a:ext cx="3259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8"/>
          <p:cNvSpPr/>
          <p:nvPr/>
        </p:nvSpPr>
        <p:spPr>
          <a:xfrm flipH="1">
            <a:off x="782397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2354550"/>
            <a:ext cx="4572167" cy="2788958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4572175" y="2354550"/>
            <a:ext cx="4572167" cy="2788958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74961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404600" y="3872675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404600" y="357462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5996700" y="3872675"/>
            <a:ext cx="17427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5996700" y="3574625"/>
            <a:ext cx="17427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1600">
                <a:solidFill>
                  <a:schemeClr val="accent3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2_2">
    <p:bg>
      <p:bgPr>
        <a:solidFill>
          <a:schemeClr val="dk1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9"/>
          <p:cNvSpPr txBox="1">
            <a:spLocks noGrp="1"/>
          </p:cNvSpPr>
          <p:nvPr>
            <p:ph type="title" hasCustomPrompt="1"/>
          </p:nvPr>
        </p:nvSpPr>
        <p:spPr>
          <a:xfrm>
            <a:off x="4656625" y="3194425"/>
            <a:ext cx="29712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49"/>
          <p:cNvSpPr txBox="1">
            <a:spLocks noGrp="1"/>
          </p:cNvSpPr>
          <p:nvPr>
            <p:ph type="subTitle" idx="1"/>
          </p:nvPr>
        </p:nvSpPr>
        <p:spPr>
          <a:xfrm>
            <a:off x="4656625" y="3603425"/>
            <a:ext cx="29712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3" name="Google Shape;613;p49"/>
          <p:cNvSpPr txBox="1">
            <a:spLocks noGrp="1"/>
          </p:cNvSpPr>
          <p:nvPr>
            <p:ph type="title" idx="2" hasCustomPrompt="1"/>
          </p:nvPr>
        </p:nvSpPr>
        <p:spPr>
          <a:xfrm>
            <a:off x="1516175" y="3194425"/>
            <a:ext cx="29712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4" name="Google Shape;614;p49"/>
          <p:cNvSpPr txBox="1">
            <a:spLocks noGrp="1"/>
          </p:cNvSpPr>
          <p:nvPr>
            <p:ph type="subTitle" idx="3"/>
          </p:nvPr>
        </p:nvSpPr>
        <p:spPr>
          <a:xfrm>
            <a:off x="1516175" y="3602075"/>
            <a:ext cx="29712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5" name="Google Shape;615;p49"/>
          <p:cNvSpPr txBox="1">
            <a:spLocks noGrp="1"/>
          </p:cNvSpPr>
          <p:nvPr>
            <p:ph type="title" idx="4" hasCustomPrompt="1"/>
          </p:nvPr>
        </p:nvSpPr>
        <p:spPr>
          <a:xfrm>
            <a:off x="3086400" y="1673825"/>
            <a:ext cx="29712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49"/>
          <p:cNvSpPr txBox="1">
            <a:spLocks noGrp="1"/>
          </p:cNvSpPr>
          <p:nvPr>
            <p:ph type="subTitle" idx="5"/>
          </p:nvPr>
        </p:nvSpPr>
        <p:spPr>
          <a:xfrm>
            <a:off x="3086400" y="2093300"/>
            <a:ext cx="29712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49"/>
          <p:cNvSpPr/>
          <p:nvPr/>
        </p:nvSpPr>
        <p:spPr>
          <a:xfrm rot="10800000" flipH="1">
            <a:off x="0" y="900"/>
            <a:ext cx="3423000" cy="5142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618" name="Google Shape;618;p49"/>
          <p:cNvSpPr/>
          <p:nvPr/>
        </p:nvSpPr>
        <p:spPr>
          <a:xfrm rot="10800000">
            <a:off x="5721000" y="900"/>
            <a:ext cx="3423000" cy="5142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grpSp>
        <p:nvGrpSpPr>
          <p:cNvPr id="619" name="Google Shape;619;p49"/>
          <p:cNvGrpSpPr/>
          <p:nvPr/>
        </p:nvGrpSpPr>
        <p:grpSpPr>
          <a:xfrm>
            <a:off x="6688757" y="140400"/>
            <a:ext cx="2568012" cy="1613144"/>
            <a:chOff x="5356111" y="432113"/>
            <a:chExt cx="2568012" cy="1613144"/>
          </a:xfrm>
        </p:grpSpPr>
        <p:grpSp>
          <p:nvGrpSpPr>
            <p:cNvPr id="620" name="Google Shape;620;p49"/>
            <p:cNvGrpSpPr/>
            <p:nvPr/>
          </p:nvGrpSpPr>
          <p:grpSpPr>
            <a:xfrm rot="-1799872">
              <a:off x="5501536" y="975906"/>
              <a:ext cx="1053222" cy="863926"/>
              <a:chOff x="5051370" y="357013"/>
              <a:chExt cx="1053154" cy="863871"/>
            </a:xfrm>
          </p:grpSpPr>
          <p:grpSp>
            <p:nvGrpSpPr>
              <p:cNvPr id="621" name="Google Shape;621;p49"/>
              <p:cNvGrpSpPr/>
              <p:nvPr/>
            </p:nvGrpSpPr>
            <p:grpSpPr>
              <a:xfrm rot="-1799972">
                <a:off x="5084625" y="866735"/>
                <a:ext cx="460060" cy="256293"/>
                <a:chOff x="2987600" y="4707500"/>
                <a:chExt cx="185850" cy="103525"/>
              </a:xfrm>
            </p:grpSpPr>
            <p:sp>
              <p:nvSpPr>
                <p:cNvPr id="622" name="Google Shape;622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8" name="Google Shape;628;p49"/>
              <p:cNvGrpSpPr/>
              <p:nvPr/>
            </p:nvGrpSpPr>
            <p:grpSpPr>
              <a:xfrm rot="1799972">
                <a:off x="5611210" y="866745"/>
                <a:ext cx="460060" cy="256293"/>
                <a:chOff x="2987600" y="4707500"/>
                <a:chExt cx="185850" cy="103525"/>
              </a:xfrm>
            </p:grpSpPr>
            <p:sp>
              <p:nvSpPr>
                <p:cNvPr id="629" name="Google Shape;629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5" name="Google Shape;635;p49"/>
              <p:cNvGrpSpPr/>
              <p:nvPr/>
            </p:nvGrpSpPr>
            <p:grpSpPr>
              <a:xfrm rot="5400000">
                <a:off x="5347920" y="458901"/>
                <a:ext cx="460072" cy="256297"/>
                <a:chOff x="2987600" y="4707500"/>
                <a:chExt cx="185850" cy="103525"/>
              </a:xfrm>
            </p:grpSpPr>
            <p:sp>
              <p:nvSpPr>
                <p:cNvPr id="636" name="Google Shape;636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2" name="Google Shape;642;p49"/>
            <p:cNvGrpSpPr/>
            <p:nvPr/>
          </p:nvGrpSpPr>
          <p:grpSpPr>
            <a:xfrm rot="1784480">
              <a:off x="6726020" y="636449"/>
              <a:ext cx="1053185" cy="863896"/>
              <a:chOff x="5051370" y="357013"/>
              <a:chExt cx="1053154" cy="863871"/>
            </a:xfrm>
          </p:grpSpPr>
          <p:grpSp>
            <p:nvGrpSpPr>
              <p:cNvPr id="643" name="Google Shape;643;p49"/>
              <p:cNvGrpSpPr/>
              <p:nvPr/>
            </p:nvGrpSpPr>
            <p:grpSpPr>
              <a:xfrm rot="-1799972">
                <a:off x="5084625" y="866735"/>
                <a:ext cx="460060" cy="256293"/>
                <a:chOff x="2987600" y="4707500"/>
                <a:chExt cx="185850" cy="103525"/>
              </a:xfrm>
            </p:grpSpPr>
            <p:sp>
              <p:nvSpPr>
                <p:cNvPr id="644" name="Google Shape;644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49"/>
              <p:cNvGrpSpPr/>
              <p:nvPr/>
            </p:nvGrpSpPr>
            <p:grpSpPr>
              <a:xfrm rot="1799972">
                <a:off x="5611210" y="866745"/>
                <a:ext cx="460060" cy="256293"/>
                <a:chOff x="2987600" y="4707500"/>
                <a:chExt cx="185850" cy="103525"/>
              </a:xfrm>
            </p:grpSpPr>
            <p:sp>
              <p:nvSpPr>
                <p:cNvPr id="651" name="Google Shape;651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7" name="Google Shape;657;p49"/>
              <p:cNvGrpSpPr/>
              <p:nvPr/>
            </p:nvGrpSpPr>
            <p:grpSpPr>
              <a:xfrm rot="5400000">
                <a:off x="5347920" y="458901"/>
                <a:ext cx="460072" cy="256297"/>
                <a:chOff x="2987600" y="4707500"/>
                <a:chExt cx="185850" cy="103525"/>
              </a:xfrm>
            </p:grpSpPr>
            <p:sp>
              <p:nvSpPr>
                <p:cNvPr id="658" name="Google Shape;658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64" name="Google Shape;664;p49"/>
          <p:cNvGrpSpPr/>
          <p:nvPr/>
        </p:nvGrpSpPr>
        <p:grpSpPr>
          <a:xfrm flipH="1">
            <a:off x="-112768" y="140400"/>
            <a:ext cx="2568012" cy="1613144"/>
            <a:chOff x="5356111" y="432113"/>
            <a:chExt cx="2568012" cy="1613144"/>
          </a:xfrm>
        </p:grpSpPr>
        <p:grpSp>
          <p:nvGrpSpPr>
            <p:cNvPr id="665" name="Google Shape;665;p49"/>
            <p:cNvGrpSpPr/>
            <p:nvPr/>
          </p:nvGrpSpPr>
          <p:grpSpPr>
            <a:xfrm rot="-1799872">
              <a:off x="5501536" y="975906"/>
              <a:ext cx="1053222" cy="863926"/>
              <a:chOff x="5051370" y="357013"/>
              <a:chExt cx="1053154" cy="863871"/>
            </a:xfrm>
          </p:grpSpPr>
          <p:grpSp>
            <p:nvGrpSpPr>
              <p:cNvPr id="666" name="Google Shape;666;p49"/>
              <p:cNvGrpSpPr/>
              <p:nvPr/>
            </p:nvGrpSpPr>
            <p:grpSpPr>
              <a:xfrm rot="-1799972">
                <a:off x="5084625" y="866735"/>
                <a:ext cx="460060" cy="256293"/>
                <a:chOff x="2987600" y="4707500"/>
                <a:chExt cx="185850" cy="103525"/>
              </a:xfrm>
            </p:grpSpPr>
            <p:sp>
              <p:nvSpPr>
                <p:cNvPr id="667" name="Google Shape;667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3" name="Google Shape;673;p49"/>
              <p:cNvGrpSpPr/>
              <p:nvPr/>
            </p:nvGrpSpPr>
            <p:grpSpPr>
              <a:xfrm rot="1799972">
                <a:off x="5611210" y="866745"/>
                <a:ext cx="460060" cy="256293"/>
                <a:chOff x="2987600" y="4707500"/>
                <a:chExt cx="185850" cy="103525"/>
              </a:xfrm>
            </p:grpSpPr>
            <p:sp>
              <p:nvSpPr>
                <p:cNvPr id="674" name="Google Shape;674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0" name="Google Shape;680;p49"/>
              <p:cNvGrpSpPr/>
              <p:nvPr/>
            </p:nvGrpSpPr>
            <p:grpSpPr>
              <a:xfrm rot="5400000">
                <a:off x="5347920" y="458901"/>
                <a:ext cx="460072" cy="256297"/>
                <a:chOff x="2987600" y="4707500"/>
                <a:chExt cx="185850" cy="103525"/>
              </a:xfrm>
            </p:grpSpPr>
            <p:sp>
              <p:nvSpPr>
                <p:cNvPr id="681" name="Google Shape;681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7" name="Google Shape;687;p49"/>
            <p:cNvGrpSpPr/>
            <p:nvPr/>
          </p:nvGrpSpPr>
          <p:grpSpPr>
            <a:xfrm rot="1784480">
              <a:off x="6726020" y="636449"/>
              <a:ext cx="1053185" cy="863896"/>
              <a:chOff x="5051370" y="357013"/>
              <a:chExt cx="1053154" cy="863871"/>
            </a:xfrm>
          </p:grpSpPr>
          <p:grpSp>
            <p:nvGrpSpPr>
              <p:cNvPr id="688" name="Google Shape;688;p49"/>
              <p:cNvGrpSpPr/>
              <p:nvPr/>
            </p:nvGrpSpPr>
            <p:grpSpPr>
              <a:xfrm rot="-1799972">
                <a:off x="5084625" y="866735"/>
                <a:ext cx="460060" cy="256293"/>
                <a:chOff x="2987600" y="4707500"/>
                <a:chExt cx="185850" cy="103525"/>
              </a:xfrm>
            </p:grpSpPr>
            <p:sp>
              <p:nvSpPr>
                <p:cNvPr id="689" name="Google Shape;689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5" name="Google Shape;695;p49"/>
              <p:cNvGrpSpPr/>
              <p:nvPr/>
            </p:nvGrpSpPr>
            <p:grpSpPr>
              <a:xfrm rot="1799972">
                <a:off x="5611210" y="866745"/>
                <a:ext cx="460060" cy="256293"/>
                <a:chOff x="2987600" y="4707500"/>
                <a:chExt cx="185850" cy="103525"/>
              </a:xfrm>
            </p:grpSpPr>
            <p:sp>
              <p:nvSpPr>
                <p:cNvPr id="696" name="Google Shape;696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2" name="Google Shape;702;p49"/>
              <p:cNvGrpSpPr/>
              <p:nvPr/>
            </p:nvGrpSpPr>
            <p:grpSpPr>
              <a:xfrm rot="5400000">
                <a:off x="5347920" y="458901"/>
                <a:ext cx="460072" cy="256297"/>
                <a:chOff x="2987600" y="4707500"/>
                <a:chExt cx="185850" cy="103525"/>
              </a:xfrm>
            </p:grpSpPr>
            <p:sp>
              <p:nvSpPr>
                <p:cNvPr id="703" name="Google Shape;703;p49"/>
                <p:cNvSpPr/>
                <p:nvPr/>
              </p:nvSpPr>
              <p:spPr>
                <a:xfrm>
                  <a:off x="3022000" y="4707500"/>
                  <a:ext cx="119600" cy="1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4141" extrusionOk="0">
                      <a:moveTo>
                        <a:pt x="3519" y="123"/>
                      </a:moveTo>
                      <a:lnTo>
                        <a:pt x="4641" y="2070"/>
                      </a:lnTo>
                      <a:lnTo>
                        <a:pt x="3519" y="4008"/>
                      </a:lnTo>
                      <a:lnTo>
                        <a:pt x="1275" y="4008"/>
                      </a:lnTo>
                      <a:lnTo>
                        <a:pt x="154" y="2070"/>
                      </a:lnTo>
                      <a:lnTo>
                        <a:pt x="1275" y="123"/>
                      </a:lnTo>
                      <a:close/>
                      <a:moveTo>
                        <a:pt x="1194" y="0"/>
                      </a:moveTo>
                      <a:lnTo>
                        <a:pt x="1" y="2070"/>
                      </a:lnTo>
                      <a:lnTo>
                        <a:pt x="1194" y="4140"/>
                      </a:lnTo>
                      <a:lnTo>
                        <a:pt x="3590" y="4140"/>
                      </a:lnTo>
                      <a:lnTo>
                        <a:pt x="4783" y="2070"/>
                      </a:lnTo>
                      <a:lnTo>
                        <a:pt x="35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9"/>
                <p:cNvSpPr/>
                <p:nvPr/>
              </p:nvSpPr>
              <p:spPr>
                <a:xfrm>
                  <a:off x="3031175" y="4758225"/>
                  <a:ext cx="273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765" extrusionOk="0">
                      <a:moveTo>
                        <a:pt x="113" y="0"/>
                      </a:moveTo>
                      <a:lnTo>
                        <a:pt x="1" y="62"/>
                      </a:lnTo>
                      <a:lnTo>
                        <a:pt x="990" y="1765"/>
                      </a:lnTo>
                      <a:lnTo>
                        <a:pt x="1092" y="170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9"/>
                <p:cNvSpPr/>
                <p:nvPr/>
              </p:nvSpPr>
              <p:spPr>
                <a:xfrm>
                  <a:off x="3105125" y="4757975"/>
                  <a:ext cx="2730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765" extrusionOk="0">
                      <a:moveTo>
                        <a:pt x="979" y="0"/>
                      </a:moveTo>
                      <a:lnTo>
                        <a:pt x="0" y="1693"/>
                      </a:lnTo>
                      <a:lnTo>
                        <a:pt x="112" y="1764"/>
                      </a:lnTo>
                      <a:lnTo>
                        <a:pt x="1091" y="61"/>
                      </a:ln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49"/>
                <p:cNvSpPr/>
                <p:nvPr/>
              </p:nvSpPr>
              <p:spPr>
                <a:xfrm>
                  <a:off x="3057200" y="4714875"/>
                  <a:ext cx="492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34" extrusionOk="0">
                      <a:moveTo>
                        <a:pt x="0" y="1"/>
                      </a:moveTo>
                      <a:lnTo>
                        <a:pt x="0" y="133"/>
                      </a:lnTo>
                      <a:lnTo>
                        <a:pt x="1968" y="133"/>
                      </a:lnTo>
                      <a:lnTo>
                        <a:pt x="19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49"/>
                <p:cNvSpPr/>
                <p:nvPr/>
              </p:nvSpPr>
              <p:spPr>
                <a:xfrm>
                  <a:off x="2987600" y="4757450"/>
                  <a:ext cx="3622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124" extrusionOk="0">
                      <a:moveTo>
                        <a:pt x="0" y="1"/>
                      </a:moveTo>
                      <a:lnTo>
                        <a:pt x="0" y="123"/>
                      </a:lnTo>
                      <a:lnTo>
                        <a:pt x="1448" y="123"/>
                      </a:lnTo>
                      <a:lnTo>
                        <a:pt x="144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49"/>
                <p:cNvSpPr/>
                <p:nvPr/>
              </p:nvSpPr>
              <p:spPr>
                <a:xfrm>
                  <a:off x="3139775" y="4757450"/>
                  <a:ext cx="33675" cy="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24" extrusionOk="0">
                      <a:moveTo>
                        <a:pt x="1" y="1"/>
                      </a:moveTo>
                      <a:lnTo>
                        <a:pt x="1" y="123"/>
                      </a:lnTo>
                      <a:lnTo>
                        <a:pt x="1347" y="123"/>
                      </a:lnTo>
                      <a:lnTo>
                        <a:pt x="13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2_1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0"/>
          <p:cNvSpPr/>
          <p:nvPr/>
        </p:nvSpPr>
        <p:spPr>
          <a:xfrm flipH="1">
            <a:off x="782397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0"/>
          <p:cNvSpPr txBox="1">
            <a:spLocks noGrp="1"/>
          </p:cNvSpPr>
          <p:nvPr>
            <p:ph type="title"/>
          </p:nvPr>
        </p:nvSpPr>
        <p:spPr>
          <a:xfrm flipH="1">
            <a:off x="934600" y="1068400"/>
            <a:ext cx="2721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50"/>
          <p:cNvSpPr txBox="1">
            <a:spLocks noGrp="1"/>
          </p:cNvSpPr>
          <p:nvPr>
            <p:ph type="subTitle" idx="1"/>
          </p:nvPr>
        </p:nvSpPr>
        <p:spPr>
          <a:xfrm flipH="1">
            <a:off x="5061650" y="3712150"/>
            <a:ext cx="22278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50"/>
          <p:cNvSpPr txBox="1">
            <a:spLocks noGrp="1"/>
          </p:cNvSpPr>
          <p:nvPr>
            <p:ph type="subTitle" idx="2"/>
          </p:nvPr>
        </p:nvSpPr>
        <p:spPr>
          <a:xfrm flipH="1">
            <a:off x="5061625" y="2055650"/>
            <a:ext cx="23373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4" name="Google Shape;714;p50"/>
          <p:cNvSpPr txBox="1">
            <a:spLocks noGrp="1"/>
          </p:cNvSpPr>
          <p:nvPr>
            <p:ph type="subTitle" idx="3"/>
          </p:nvPr>
        </p:nvSpPr>
        <p:spPr>
          <a:xfrm flipH="1">
            <a:off x="1940375" y="3712150"/>
            <a:ext cx="22278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5" name="Google Shape;715;p50"/>
          <p:cNvSpPr txBox="1">
            <a:spLocks noGrp="1"/>
          </p:cNvSpPr>
          <p:nvPr>
            <p:ph type="subTitle" idx="4"/>
          </p:nvPr>
        </p:nvSpPr>
        <p:spPr>
          <a:xfrm flipH="1">
            <a:off x="1940425" y="2055650"/>
            <a:ext cx="23373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6" name="Google Shape;716;p50"/>
          <p:cNvSpPr txBox="1">
            <a:spLocks noGrp="1"/>
          </p:cNvSpPr>
          <p:nvPr>
            <p:ph type="subTitle" idx="5"/>
          </p:nvPr>
        </p:nvSpPr>
        <p:spPr>
          <a:xfrm flipH="1">
            <a:off x="5061650" y="3408025"/>
            <a:ext cx="17427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1600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17" name="Google Shape;717;p50"/>
          <p:cNvSpPr txBox="1">
            <a:spLocks noGrp="1"/>
          </p:cNvSpPr>
          <p:nvPr>
            <p:ph type="subTitle" idx="6"/>
          </p:nvPr>
        </p:nvSpPr>
        <p:spPr>
          <a:xfrm flipH="1">
            <a:off x="1940325" y="3408025"/>
            <a:ext cx="17427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342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3420000" y="0"/>
            <a:ext cx="5724130" cy="514350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28539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934525" y="2658075"/>
            <a:ext cx="2114400" cy="11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/>
          <p:nvPr/>
        </p:nvSpPr>
        <p:spPr>
          <a:xfrm flipH="1">
            <a:off x="3419965" y="4198425"/>
            <a:ext cx="572410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934525" y="2071050"/>
            <a:ext cx="3721800" cy="10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934525" y="2912150"/>
            <a:ext cx="2638200" cy="5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/>
          <p:nvPr/>
        </p:nvSpPr>
        <p:spPr>
          <a:xfrm rot="5400000">
            <a:off x="4186500" y="-599100"/>
            <a:ext cx="771000" cy="9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946150" y="-125"/>
            <a:ext cx="41979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934525" y="1068400"/>
            <a:ext cx="2816700" cy="24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934600" y="3612700"/>
            <a:ext cx="28167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506825" y="3002325"/>
            <a:ext cx="38163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713250" y="2094913"/>
            <a:ext cx="7717500" cy="11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1"/>
          </p:nvPr>
        </p:nvSpPr>
        <p:spPr>
          <a:xfrm>
            <a:off x="2864550" y="3195138"/>
            <a:ext cx="34149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/>
          <p:nvPr/>
        </p:nvSpPr>
        <p:spPr>
          <a:xfrm flipH="1">
            <a:off x="72" y="4198425"/>
            <a:ext cx="9143997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ton"/>
              <a:buNone/>
              <a:defRPr sz="24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●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○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■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●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○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■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●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○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■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2" r:id="rId37"/>
    <p:sldLayoutId id="2147483693" r:id="rId38"/>
    <p:sldLayoutId id="2147483694" r:id="rId39"/>
    <p:sldLayoutId id="2147483695" r:id="rId40"/>
    <p:sldLayoutId id="2147483696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54"/>
          <p:cNvGrpSpPr/>
          <p:nvPr/>
        </p:nvGrpSpPr>
        <p:grpSpPr>
          <a:xfrm>
            <a:off x="4683148" y="2956818"/>
            <a:ext cx="3104100" cy="1474865"/>
            <a:chOff x="4683148" y="2956818"/>
            <a:chExt cx="3104100" cy="1474865"/>
          </a:xfrm>
        </p:grpSpPr>
        <p:sp>
          <p:nvSpPr>
            <p:cNvPr id="733" name="Google Shape;733;p54"/>
            <p:cNvSpPr/>
            <p:nvPr/>
          </p:nvSpPr>
          <p:spPr>
            <a:xfrm>
              <a:off x="4683148" y="4317983"/>
              <a:ext cx="3104100" cy="113700"/>
            </a:xfrm>
            <a:prstGeom prst="ellipse">
              <a:avLst/>
            </a:prstGeom>
            <a:solidFill>
              <a:schemeClr val="dk1">
                <a:alpha val="32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4" name="Google Shape;734;p54"/>
            <p:cNvGrpSpPr/>
            <p:nvPr/>
          </p:nvGrpSpPr>
          <p:grpSpPr>
            <a:xfrm>
              <a:off x="4853838" y="2956818"/>
              <a:ext cx="2773076" cy="1418852"/>
              <a:chOff x="3633600" y="961100"/>
              <a:chExt cx="1191286" cy="609525"/>
            </a:xfrm>
          </p:grpSpPr>
          <p:sp>
            <p:nvSpPr>
              <p:cNvPr id="735" name="Google Shape;735;p54"/>
              <p:cNvSpPr/>
              <p:nvPr/>
            </p:nvSpPr>
            <p:spPr>
              <a:xfrm>
                <a:off x="4119275" y="1152150"/>
                <a:ext cx="15350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551" extrusionOk="0">
                    <a:moveTo>
                      <a:pt x="307" y="0"/>
                    </a:moveTo>
                    <a:cubicBezTo>
                      <a:pt x="154" y="0"/>
                      <a:pt x="1" y="98"/>
                      <a:pt x="1" y="295"/>
                    </a:cubicBezTo>
                    <a:lnTo>
                      <a:pt x="1" y="2255"/>
                    </a:lnTo>
                    <a:cubicBezTo>
                      <a:pt x="1" y="2452"/>
                      <a:pt x="154" y="2551"/>
                      <a:pt x="307" y="2551"/>
                    </a:cubicBezTo>
                    <a:cubicBezTo>
                      <a:pt x="460" y="2551"/>
                      <a:pt x="613" y="2452"/>
                      <a:pt x="613" y="2255"/>
                    </a:cubicBezTo>
                    <a:lnTo>
                      <a:pt x="613" y="295"/>
                    </a:lnTo>
                    <a:cubicBezTo>
                      <a:pt x="613" y="98"/>
                      <a:pt x="460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4"/>
              <p:cNvSpPr/>
              <p:nvPr/>
            </p:nvSpPr>
            <p:spPr>
              <a:xfrm>
                <a:off x="3762250" y="980825"/>
                <a:ext cx="456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10325" extrusionOk="0">
                    <a:moveTo>
                      <a:pt x="10894" y="0"/>
                    </a:moveTo>
                    <a:cubicBezTo>
                      <a:pt x="10208" y="0"/>
                      <a:pt x="9555" y="65"/>
                      <a:pt x="8975" y="157"/>
                    </a:cubicBezTo>
                    <a:cubicBezTo>
                      <a:pt x="6307" y="571"/>
                      <a:pt x="4097" y="1637"/>
                      <a:pt x="2587" y="3233"/>
                    </a:cubicBezTo>
                    <a:cubicBezTo>
                      <a:pt x="750" y="5169"/>
                      <a:pt x="0" y="8019"/>
                      <a:pt x="720" y="10324"/>
                    </a:cubicBezTo>
                    <a:lnTo>
                      <a:pt x="1497" y="10081"/>
                    </a:lnTo>
                    <a:cubicBezTo>
                      <a:pt x="863" y="8049"/>
                      <a:pt x="1538" y="5521"/>
                      <a:pt x="3175" y="3792"/>
                    </a:cubicBezTo>
                    <a:cubicBezTo>
                      <a:pt x="4930" y="1942"/>
                      <a:pt x="7365" y="1232"/>
                      <a:pt x="9102" y="962"/>
                    </a:cubicBezTo>
                    <a:cubicBezTo>
                      <a:pt x="9643" y="877"/>
                      <a:pt x="10253" y="816"/>
                      <a:pt x="10892" y="816"/>
                    </a:cubicBezTo>
                    <a:cubicBezTo>
                      <a:pt x="12309" y="816"/>
                      <a:pt x="13863" y="1115"/>
                      <a:pt x="15104" y="2109"/>
                    </a:cubicBezTo>
                    <a:cubicBezTo>
                      <a:pt x="16604" y="3312"/>
                      <a:pt x="17392" y="5450"/>
                      <a:pt x="17063" y="7426"/>
                    </a:cubicBezTo>
                    <a:lnTo>
                      <a:pt x="17865" y="7559"/>
                    </a:lnTo>
                    <a:cubicBezTo>
                      <a:pt x="18241" y="5302"/>
                      <a:pt x="17337" y="2856"/>
                      <a:pt x="15614" y="1472"/>
                    </a:cubicBezTo>
                    <a:cubicBezTo>
                      <a:pt x="14203" y="340"/>
                      <a:pt x="12464" y="0"/>
                      <a:pt x="10894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4"/>
              <p:cNvSpPr/>
              <p:nvPr/>
            </p:nvSpPr>
            <p:spPr>
              <a:xfrm>
                <a:off x="3768650" y="985925"/>
                <a:ext cx="442975" cy="246600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9864" extrusionOk="0">
                    <a:moveTo>
                      <a:pt x="10638" y="0"/>
                    </a:moveTo>
                    <a:cubicBezTo>
                      <a:pt x="10031" y="0"/>
                      <a:pt x="9397" y="52"/>
                      <a:pt x="8750" y="152"/>
                    </a:cubicBezTo>
                    <a:cubicBezTo>
                      <a:pt x="6126" y="563"/>
                      <a:pt x="3958" y="1604"/>
                      <a:pt x="2478" y="3170"/>
                    </a:cubicBezTo>
                    <a:cubicBezTo>
                      <a:pt x="741" y="4999"/>
                      <a:pt x="1" y="7660"/>
                      <a:pt x="600" y="9863"/>
                    </a:cubicBezTo>
                    <a:lnTo>
                      <a:pt x="991" y="9743"/>
                    </a:lnTo>
                    <a:cubicBezTo>
                      <a:pt x="436" y="7678"/>
                      <a:pt x="1139" y="5173"/>
                      <a:pt x="2772" y="3447"/>
                    </a:cubicBezTo>
                    <a:cubicBezTo>
                      <a:pt x="4564" y="1556"/>
                      <a:pt x="7047" y="830"/>
                      <a:pt x="8815" y="555"/>
                    </a:cubicBezTo>
                    <a:cubicBezTo>
                      <a:pt x="9442" y="457"/>
                      <a:pt x="10055" y="408"/>
                      <a:pt x="10638" y="408"/>
                    </a:cubicBezTo>
                    <a:cubicBezTo>
                      <a:pt x="12409" y="408"/>
                      <a:pt x="13868" y="857"/>
                      <a:pt x="14975" y="1744"/>
                    </a:cubicBezTo>
                    <a:cubicBezTo>
                      <a:pt x="16478" y="2954"/>
                      <a:pt x="17294" y="5064"/>
                      <a:pt x="17036" y="7055"/>
                    </a:cubicBezTo>
                    <a:lnTo>
                      <a:pt x="17438" y="7123"/>
                    </a:lnTo>
                    <a:cubicBezTo>
                      <a:pt x="17718" y="4992"/>
                      <a:pt x="16845" y="2724"/>
                      <a:pt x="15231" y="1429"/>
                    </a:cubicBezTo>
                    <a:cubicBezTo>
                      <a:pt x="14050" y="481"/>
                      <a:pt x="12505" y="0"/>
                      <a:pt x="106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4"/>
              <p:cNvSpPr/>
              <p:nvPr/>
            </p:nvSpPr>
            <p:spPr>
              <a:xfrm>
                <a:off x="3633600" y="1199875"/>
                <a:ext cx="314600" cy="3707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4830" extrusionOk="0">
                    <a:moveTo>
                      <a:pt x="3176" y="0"/>
                    </a:moveTo>
                    <a:cubicBezTo>
                      <a:pt x="3156" y="0"/>
                      <a:pt x="3142" y="18"/>
                      <a:pt x="3142" y="38"/>
                    </a:cubicBezTo>
                    <a:lnTo>
                      <a:pt x="3142" y="383"/>
                    </a:lnTo>
                    <a:cubicBezTo>
                      <a:pt x="3142" y="606"/>
                      <a:pt x="3320" y="785"/>
                      <a:pt x="3543" y="785"/>
                    </a:cubicBezTo>
                    <a:lnTo>
                      <a:pt x="3793" y="785"/>
                    </a:lnTo>
                    <a:lnTo>
                      <a:pt x="3793" y="2367"/>
                    </a:lnTo>
                    <a:cubicBezTo>
                      <a:pt x="3793" y="3224"/>
                      <a:pt x="3638" y="4077"/>
                      <a:pt x="3344" y="4881"/>
                    </a:cubicBezTo>
                    <a:lnTo>
                      <a:pt x="302" y="13141"/>
                    </a:lnTo>
                    <a:cubicBezTo>
                      <a:pt x="0" y="13960"/>
                      <a:pt x="607" y="14829"/>
                      <a:pt x="1480" y="14829"/>
                    </a:cubicBezTo>
                    <a:lnTo>
                      <a:pt x="11103" y="14829"/>
                    </a:lnTo>
                    <a:cubicBezTo>
                      <a:pt x="11977" y="14829"/>
                      <a:pt x="12583" y="13960"/>
                      <a:pt x="12282" y="13141"/>
                    </a:cubicBezTo>
                    <a:lnTo>
                      <a:pt x="9240" y="4881"/>
                    </a:lnTo>
                    <a:cubicBezTo>
                      <a:pt x="8945" y="4077"/>
                      <a:pt x="8794" y="3224"/>
                      <a:pt x="8794" y="2367"/>
                    </a:cubicBezTo>
                    <a:lnTo>
                      <a:pt x="8794" y="785"/>
                    </a:lnTo>
                    <a:lnTo>
                      <a:pt x="9041" y="785"/>
                    </a:lnTo>
                    <a:cubicBezTo>
                      <a:pt x="9263" y="785"/>
                      <a:pt x="9445" y="606"/>
                      <a:pt x="9445" y="383"/>
                    </a:cubicBezTo>
                    <a:lnTo>
                      <a:pt x="9445" y="38"/>
                    </a:lnTo>
                    <a:cubicBezTo>
                      <a:pt x="9445" y="18"/>
                      <a:pt x="9428" y="0"/>
                      <a:pt x="9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4"/>
              <p:cNvSpPr/>
              <p:nvPr/>
            </p:nvSpPr>
            <p:spPr>
              <a:xfrm>
                <a:off x="3650550" y="1398025"/>
                <a:ext cx="2807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6411" extrusionOk="0">
                    <a:moveTo>
                      <a:pt x="2070" y="1"/>
                    </a:moveTo>
                    <a:lnTo>
                      <a:pt x="90" y="5386"/>
                    </a:lnTo>
                    <a:cubicBezTo>
                      <a:pt x="1" y="5623"/>
                      <a:pt x="35" y="5876"/>
                      <a:pt x="179" y="6085"/>
                    </a:cubicBezTo>
                    <a:cubicBezTo>
                      <a:pt x="323" y="6290"/>
                      <a:pt x="552" y="6410"/>
                      <a:pt x="802" y="6410"/>
                    </a:cubicBezTo>
                    <a:lnTo>
                      <a:pt x="10425" y="6410"/>
                    </a:lnTo>
                    <a:cubicBezTo>
                      <a:pt x="10679" y="6410"/>
                      <a:pt x="10905" y="6290"/>
                      <a:pt x="11049" y="6085"/>
                    </a:cubicBezTo>
                    <a:cubicBezTo>
                      <a:pt x="11196" y="5876"/>
                      <a:pt x="11227" y="5623"/>
                      <a:pt x="11141" y="5386"/>
                    </a:cubicBezTo>
                    <a:lnTo>
                      <a:pt x="91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4"/>
              <p:cNvSpPr/>
              <p:nvPr/>
            </p:nvSpPr>
            <p:spPr>
              <a:xfrm>
                <a:off x="4217075" y="961100"/>
                <a:ext cx="554825" cy="501625"/>
              </a:xfrm>
              <a:custGeom>
                <a:avLst/>
                <a:gdLst/>
                <a:ahLst/>
                <a:cxnLst/>
                <a:rect l="l" t="t" r="r" b="b"/>
                <a:pathLst>
                  <a:path w="22193" h="20065" extrusionOk="0">
                    <a:moveTo>
                      <a:pt x="4437" y="0"/>
                    </a:moveTo>
                    <a:cubicBezTo>
                      <a:pt x="1991" y="0"/>
                      <a:pt x="1" y="1991"/>
                      <a:pt x="1" y="4437"/>
                    </a:cubicBezTo>
                    <a:lnTo>
                      <a:pt x="1" y="7184"/>
                    </a:lnTo>
                    <a:lnTo>
                      <a:pt x="816" y="7184"/>
                    </a:lnTo>
                    <a:lnTo>
                      <a:pt x="816" y="4437"/>
                    </a:lnTo>
                    <a:cubicBezTo>
                      <a:pt x="816" y="2443"/>
                      <a:pt x="2440" y="816"/>
                      <a:pt x="4437" y="816"/>
                    </a:cubicBezTo>
                    <a:lnTo>
                      <a:pt x="19900" y="816"/>
                    </a:lnTo>
                    <a:cubicBezTo>
                      <a:pt x="20246" y="816"/>
                      <a:pt x="21377" y="878"/>
                      <a:pt x="21377" y="1641"/>
                    </a:cubicBezTo>
                    <a:cubicBezTo>
                      <a:pt x="21377" y="2005"/>
                      <a:pt x="20363" y="2329"/>
                      <a:pt x="19623" y="2570"/>
                    </a:cubicBezTo>
                    <a:cubicBezTo>
                      <a:pt x="18482" y="2940"/>
                      <a:pt x="17300" y="3320"/>
                      <a:pt x="17300" y="4276"/>
                    </a:cubicBezTo>
                    <a:cubicBezTo>
                      <a:pt x="17300" y="5228"/>
                      <a:pt x="18482" y="5612"/>
                      <a:pt x="19623" y="5978"/>
                    </a:cubicBezTo>
                    <a:cubicBezTo>
                      <a:pt x="20363" y="6218"/>
                      <a:pt x="21377" y="6547"/>
                      <a:pt x="21377" y="6906"/>
                    </a:cubicBezTo>
                    <a:cubicBezTo>
                      <a:pt x="21377" y="7270"/>
                      <a:pt x="20363" y="7595"/>
                      <a:pt x="19623" y="7835"/>
                    </a:cubicBezTo>
                    <a:cubicBezTo>
                      <a:pt x="18482" y="8205"/>
                      <a:pt x="17300" y="8585"/>
                      <a:pt x="17300" y="9537"/>
                    </a:cubicBezTo>
                    <a:cubicBezTo>
                      <a:pt x="17300" y="10493"/>
                      <a:pt x="18482" y="10873"/>
                      <a:pt x="19623" y="11243"/>
                    </a:cubicBezTo>
                    <a:cubicBezTo>
                      <a:pt x="20363" y="11483"/>
                      <a:pt x="21377" y="11809"/>
                      <a:pt x="21377" y="12171"/>
                    </a:cubicBezTo>
                    <a:cubicBezTo>
                      <a:pt x="21377" y="12532"/>
                      <a:pt x="20363" y="12860"/>
                      <a:pt x="19623" y="13100"/>
                    </a:cubicBezTo>
                    <a:cubicBezTo>
                      <a:pt x="18482" y="13466"/>
                      <a:pt x="17300" y="13847"/>
                      <a:pt x="17300" y="14802"/>
                    </a:cubicBezTo>
                    <a:cubicBezTo>
                      <a:pt x="17300" y="15759"/>
                      <a:pt x="18482" y="16138"/>
                      <a:pt x="19623" y="16505"/>
                    </a:cubicBezTo>
                    <a:cubicBezTo>
                      <a:pt x="20363" y="16745"/>
                      <a:pt x="21377" y="17071"/>
                      <a:pt x="21377" y="17433"/>
                    </a:cubicBezTo>
                    <a:cubicBezTo>
                      <a:pt x="21377" y="17793"/>
                      <a:pt x="20363" y="18122"/>
                      <a:pt x="19623" y="18361"/>
                    </a:cubicBezTo>
                    <a:cubicBezTo>
                      <a:pt x="18482" y="18728"/>
                      <a:pt x="17300" y="19109"/>
                      <a:pt x="17300" y="20064"/>
                    </a:cubicBezTo>
                    <a:lnTo>
                      <a:pt x="18115" y="20064"/>
                    </a:lnTo>
                    <a:cubicBezTo>
                      <a:pt x="18115" y="19705"/>
                      <a:pt x="19130" y="19376"/>
                      <a:pt x="19873" y="19136"/>
                    </a:cubicBezTo>
                    <a:cubicBezTo>
                      <a:pt x="21013" y="18769"/>
                      <a:pt x="22192" y="18386"/>
                      <a:pt x="22192" y="17433"/>
                    </a:cubicBezTo>
                    <a:cubicBezTo>
                      <a:pt x="22192" y="16478"/>
                      <a:pt x="21013" y="16097"/>
                      <a:pt x="19873" y="15731"/>
                    </a:cubicBezTo>
                    <a:cubicBezTo>
                      <a:pt x="19130" y="15491"/>
                      <a:pt x="18115" y="15162"/>
                      <a:pt x="18115" y="14802"/>
                    </a:cubicBezTo>
                    <a:cubicBezTo>
                      <a:pt x="18115" y="14440"/>
                      <a:pt x="19130" y="14114"/>
                      <a:pt x="19873" y="13874"/>
                    </a:cubicBezTo>
                    <a:cubicBezTo>
                      <a:pt x="21013" y="13507"/>
                      <a:pt x="22192" y="13124"/>
                      <a:pt x="22192" y="12171"/>
                    </a:cubicBezTo>
                    <a:cubicBezTo>
                      <a:pt x="22192" y="11216"/>
                      <a:pt x="21013" y="10835"/>
                      <a:pt x="19873" y="10466"/>
                    </a:cubicBezTo>
                    <a:cubicBezTo>
                      <a:pt x="19133" y="10230"/>
                      <a:pt x="18115" y="9901"/>
                      <a:pt x="18115" y="9537"/>
                    </a:cubicBezTo>
                    <a:cubicBezTo>
                      <a:pt x="18115" y="9178"/>
                      <a:pt x="19130" y="8849"/>
                      <a:pt x="19873" y="8612"/>
                    </a:cubicBezTo>
                    <a:cubicBezTo>
                      <a:pt x="21013" y="8242"/>
                      <a:pt x="22192" y="7863"/>
                      <a:pt x="22192" y="6906"/>
                    </a:cubicBezTo>
                    <a:cubicBezTo>
                      <a:pt x="22192" y="5954"/>
                      <a:pt x="21013" y="5570"/>
                      <a:pt x="19873" y="5204"/>
                    </a:cubicBezTo>
                    <a:cubicBezTo>
                      <a:pt x="19130" y="4964"/>
                      <a:pt x="18115" y="4636"/>
                      <a:pt x="18115" y="4276"/>
                    </a:cubicBezTo>
                    <a:cubicBezTo>
                      <a:pt x="18115" y="3912"/>
                      <a:pt x="19133" y="3583"/>
                      <a:pt x="19873" y="3347"/>
                    </a:cubicBezTo>
                    <a:cubicBezTo>
                      <a:pt x="21013" y="2977"/>
                      <a:pt x="22192" y="2597"/>
                      <a:pt x="22192" y="1641"/>
                    </a:cubicBezTo>
                    <a:cubicBezTo>
                      <a:pt x="22192" y="631"/>
                      <a:pt x="21315" y="0"/>
                      <a:pt x="19900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4"/>
              <p:cNvSpPr/>
              <p:nvPr/>
            </p:nvSpPr>
            <p:spPr>
              <a:xfrm>
                <a:off x="4224700" y="968800"/>
                <a:ext cx="539575" cy="486300"/>
              </a:xfrm>
              <a:custGeom>
                <a:avLst/>
                <a:gdLst/>
                <a:ahLst/>
                <a:cxnLst/>
                <a:rect l="l" t="t" r="r" b="b"/>
                <a:pathLst>
                  <a:path w="21583" h="19452" extrusionOk="0">
                    <a:moveTo>
                      <a:pt x="4132" y="1"/>
                    </a:moveTo>
                    <a:cubicBezTo>
                      <a:pt x="1854" y="1"/>
                      <a:pt x="1" y="1854"/>
                      <a:pt x="1" y="4129"/>
                    </a:cubicBezTo>
                    <a:lnTo>
                      <a:pt x="1" y="6571"/>
                    </a:lnTo>
                    <a:lnTo>
                      <a:pt x="206" y="6571"/>
                    </a:lnTo>
                    <a:lnTo>
                      <a:pt x="206" y="4129"/>
                    </a:lnTo>
                    <a:cubicBezTo>
                      <a:pt x="206" y="1964"/>
                      <a:pt x="1966" y="203"/>
                      <a:pt x="4132" y="203"/>
                    </a:cubicBezTo>
                    <a:lnTo>
                      <a:pt x="19595" y="203"/>
                    </a:lnTo>
                    <a:cubicBezTo>
                      <a:pt x="20711" y="203"/>
                      <a:pt x="21377" y="628"/>
                      <a:pt x="21377" y="1333"/>
                    </a:cubicBezTo>
                    <a:cubicBezTo>
                      <a:pt x="21377" y="1878"/>
                      <a:pt x="20599" y="2169"/>
                      <a:pt x="19410" y="2553"/>
                    </a:cubicBezTo>
                    <a:cubicBezTo>
                      <a:pt x="18372" y="2889"/>
                      <a:pt x="17304" y="3234"/>
                      <a:pt x="17304" y="3968"/>
                    </a:cubicBezTo>
                    <a:cubicBezTo>
                      <a:pt x="17304" y="4698"/>
                      <a:pt x="18372" y="5047"/>
                      <a:pt x="19410" y="5379"/>
                    </a:cubicBezTo>
                    <a:cubicBezTo>
                      <a:pt x="20599" y="5762"/>
                      <a:pt x="21377" y="6057"/>
                      <a:pt x="21377" y="6598"/>
                    </a:cubicBezTo>
                    <a:cubicBezTo>
                      <a:pt x="21377" y="7143"/>
                      <a:pt x="20599" y="7435"/>
                      <a:pt x="19410" y="7818"/>
                    </a:cubicBezTo>
                    <a:cubicBezTo>
                      <a:pt x="18372" y="8154"/>
                      <a:pt x="17304" y="8500"/>
                      <a:pt x="17304" y="9229"/>
                    </a:cubicBezTo>
                    <a:cubicBezTo>
                      <a:pt x="17304" y="9963"/>
                      <a:pt x="18372" y="10309"/>
                      <a:pt x="19410" y="10644"/>
                    </a:cubicBezTo>
                    <a:cubicBezTo>
                      <a:pt x="20599" y="11028"/>
                      <a:pt x="21377" y="11319"/>
                      <a:pt x="21377" y="11863"/>
                    </a:cubicBezTo>
                    <a:cubicBezTo>
                      <a:pt x="21377" y="12405"/>
                      <a:pt x="20599" y="12700"/>
                      <a:pt x="19410" y="13079"/>
                    </a:cubicBezTo>
                    <a:cubicBezTo>
                      <a:pt x="18372" y="13416"/>
                      <a:pt x="17304" y="13762"/>
                      <a:pt x="17304" y="14494"/>
                    </a:cubicBezTo>
                    <a:cubicBezTo>
                      <a:pt x="17304" y="15228"/>
                      <a:pt x="18372" y="15571"/>
                      <a:pt x="19410" y="15906"/>
                    </a:cubicBezTo>
                    <a:cubicBezTo>
                      <a:pt x="20599" y="16290"/>
                      <a:pt x="21377" y="16581"/>
                      <a:pt x="21377" y="17125"/>
                    </a:cubicBezTo>
                    <a:cubicBezTo>
                      <a:pt x="21377" y="17667"/>
                      <a:pt x="20599" y="17961"/>
                      <a:pt x="19410" y="18345"/>
                    </a:cubicBezTo>
                    <a:cubicBezTo>
                      <a:pt x="18529" y="18629"/>
                      <a:pt x="17622" y="18921"/>
                      <a:pt x="17369" y="19451"/>
                    </a:cubicBezTo>
                    <a:lnTo>
                      <a:pt x="17601" y="19451"/>
                    </a:lnTo>
                    <a:cubicBezTo>
                      <a:pt x="17848" y="19085"/>
                      <a:pt x="18540" y="18839"/>
                      <a:pt x="19472" y="18537"/>
                    </a:cubicBezTo>
                    <a:cubicBezTo>
                      <a:pt x="20510" y="18201"/>
                      <a:pt x="21582" y="17859"/>
                      <a:pt x="21582" y="17125"/>
                    </a:cubicBezTo>
                    <a:cubicBezTo>
                      <a:pt x="21582" y="16393"/>
                      <a:pt x="20510" y="16047"/>
                      <a:pt x="19472" y="15714"/>
                    </a:cubicBezTo>
                    <a:cubicBezTo>
                      <a:pt x="18283" y="15331"/>
                      <a:pt x="17505" y="15036"/>
                      <a:pt x="17505" y="14494"/>
                    </a:cubicBezTo>
                    <a:cubicBezTo>
                      <a:pt x="17505" y="13950"/>
                      <a:pt x="18283" y="13659"/>
                      <a:pt x="19472" y="13275"/>
                    </a:cubicBezTo>
                    <a:cubicBezTo>
                      <a:pt x="20510" y="12940"/>
                      <a:pt x="21582" y="12594"/>
                      <a:pt x="21582" y="11863"/>
                    </a:cubicBezTo>
                    <a:cubicBezTo>
                      <a:pt x="21582" y="11131"/>
                      <a:pt x="20510" y="10785"/>
                      <a:pt x="19472" y="10449"/>
                    </a:cubicBezTo>
                    <a:cubicBezTo>
                      <a:pt x="18283" y="10065"/>
                      <a:pt x="17505" y="9774"/>
                      <a:pt x="17505" y="9229"/>
                    </a:cubicBezTo>
                    <a:cubicBezTo>
                      <a:pt x="17505" y="8688"/>
                      <a:pt x="18283" y="8397"/>
                      <a:pt x="19472" y="8013"/>
                    </a:cubicBezTo>
                    <a:cubicBezTo>
                      <a:pt x="20510" y="7678"/>
                      <a:pt x="21582" y="7332"/>
                      <a:pt x="21582" y="6598"/>
                    </a:cubicBezTo>
                    <a:cubicBezTo>
                      <a:pt x="21582" y="5869"/>
                      <a:pt x="20510" y="5520"/>
                      <a:pt x="19472" y="5187"/>
                    </a:cubicBezTo>
                    <a:cubicBezTo>
                      <a:pt x="18283" y="4804"/>
                      <a:pt x="17505" y="4508"/>
                      <a:pt x="17505" y="3968"/>
                    </a:cubicBezTo>
                    <a:cubicBezTo>
                      <a:pt x="17505" y="3423"/>
                      <a:pt x="18283" y="3131"/>
                      <a:pt x="19475" y="2748"/>
                    </a:cubicBezTo>
                    <a:cubicBezTo>
                      <a:pt x="20510" y="2412"/>
                      <a:pt x="21582" y="2067"/>
                      <a:pt x="21582" y="1333"/>
                    </a:cubicBezTo>
                    <a:cubicBezTo>
                      <a:pt x="21582" y="511"/>
                      <a:pt x="20822" y="1"/>
                      <a:pt x="195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4"/>
              <p:cNvSpPr/>
              <p:nvPr/>
            </p:nvSpPr>
            <p:spPr>
              <a:xfrm>
                <a:off x="4093675" y="1127575"/>
                <a:ext cx="223800" cy="206250"/>
              </a:xfrm>
              <a:custGeom>
                <a:avLst/>
                <a:gdLst/>
                <a:ahLst/>
                <a:cxnLst/>
                <a:rect l="l" t="t" r="r" b="b"/>
                <a:pathLst>
                  <a:path w="8952" h="8250" extrusionOk="0">
                    <a:moveTo>
                      <a:pt x="137" y="1"/>
                    </a:moveTo>
                    <a:cubicBezTo>
                      <a:pt x="51" y="1"/>
                      <a:pt x="0" y="94"/>
                      <a:pt x="45" y="165"/>
                    </a:cubicBezTo>
                    <a:lnTo>
                      <a:pt x="702" y="1265"/>
                    </a:lnTo>
                    <a:lnTo>
                      <a:pt x="702" y="7599"/>
                    </a:lnTo>
                    <a:cubicBezTo>
                      <a:pt x="702" y="7958"/>
                      <a:pt x="994" y="8249"/>
                      <a:pt x="1354" y="8249"/>
                    </a:cubicBezTo>
                    <a:lnTo>
                      <a:pt x="8304" y="8249"/>
                    </a:lnTo>
                    <a:cubicBezTo>
                      <a:pt x="8660" y="8249"/>
                      <a:pt x="8951" y="7958"/>
                      <a:pt x="8951" y="7599"/>
                    </a:cubicBezTo>
                    <a:lnTo>
                      <a:pt x="89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4"/>
              <p:cNvSpPr/>
              <p:nvPr/>
            </p:nvSpPr>
            <p:spPr>
              <a:xfrm>
                <a:off x="4116375" y="1227525"/>
                <a:ext cx="1960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050" extrusionOk="0">
                    <a:moveTo>
                      <a:pt x="7841" y="1"/>
                    </a:moveTo>
                    <a:cubicBezTo>
                      <a:pt x="7125" y="240"/>
                      <a:pt x="6376" y="317"/>
                      <a:pt x="5610" y="317"/>
                    </a:cubicBezTo>
                    <a:cubicBezTo>
                      <a:pt x="4235" y="317"/>
                      <a:pt x="2805" y="70"/>
                      <a:pt x="1409" y="70"/>
                    </a:cubicBezTo>
                    <a:cubicBezTo>
                      <a:pt x="934" y="70"/>
                      <a:pt x="463" y="98"/>
                      <a:pt x="0" y="175"/>
                    </a:cubicBezTo>
                    <a:lnTo>
                      <a:pt x="0" y="3601"/>
                    </a:lnTo>
                    <a:cubicBezTo>
                      <a:pt x="0" y="3848"/>
                      <a:pt x="199" y="4050"/>
                      <a:pt x="446" y="4050"/>
                    </a:cubicBezTo>
                    <a:lnTo>
                      <a:pt x="7396" y="4050"/>
                    </a:lnTo>
                    <a:cubicBezTo>
                      <a:pt x="7639" y="4050"/>
                      <a:pt x="7841" y="3848"/>
                      <a:pt x="7841" y="3601"/>
                    </a:cubicBezTo>
                    <a:lnTo>
                      <a:pt x="78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4"/>
              <p:cNvSpPr/>
              <p:nvPr/>
            </p:nvSpPr>
            <p:spPr>
              <a:xfrm>
                <a:off x="4647511" y="1397000"/>
                <a:ext cx="1773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493" extrusionOk="0">
                    <a:moveTo>
                      <a:pt x="161" y="1"/>
                    </a:moveTo>
                    <a:cubicBezTo>
                      <a:pt x="72" y="1"/>
                      <a:pt x="1" y="73"/>
                      <a:pt x="1" y="162"/>
                    </a:cubicBezTo>
                    <a:lnTo>
                      <a:pt x="1" y="6027"/>
                    </a:lnTo>
                    <a:cubicBezTo>
                      <a:pt x="1" y="6283"/>
                      <a:pt x="206" y="6492"/>
                      <a:pt x="463" y="6492"/>
                    </a:cubicBezTo>
                    <a:lnTo>
                      <a:pt x="6615" y="6492"/>
                    </a:lnTo>
                    <a:cubicBezTo>
                      <a:pt x="6872" y="6492"/>
                      <a:pt x="7081" y="6283"/>
                      <a:pt x="7081" y="6027"/>
                    </a:cubicBezTo>
                    <a:lnTo>
                      <a:pt x="7081" y="1083"/>
                    </a:lnTo>
                    <a:lnTo>
                      <a:pt x="7095" y="165"/>
                    </a:lnTo>
                    <a:cubicBezTo>
                      <a:pt x="7095" y="76"/>
                      <a:pt x="7023" y="1"/>
                      <a:pt x="6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4"/>
              <p:cNvSpPr/>
              <p:nvPr/>
            </p:nvSpPr>
            <p:spPr>
              <a:xfrm>
                <a:off x="4654186" y="1468100"/>
                <a:ext cx="163675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3378" extrusionOk="0">
                    <a:moveTo>
                      <a:pt x="1" y="0"/>
                    </a:moveTo>
                    <a:lnTo>
                      <a:pt x="1" y="3097"/>
                    </a:lnTo>
                    <a:cubicBezTo>
                      <a:pt x="1" y="3251"/>
                      <a:pt x="127" y="3378"/>
                      <a:pt x="281" y="3378"/>
                    </a:cubicBezTo>
                    <a:lnTo>
                      <a:pt x="6266" y="3378"/>
                    </a:lnTo>
                    <a:cubicBezTo>
                      <a:pt x="6420" y="3378"/>
                      <a:pt x="6547" y="3251"/>
                      <a:pt x="6547" y="3097"/>
                    </a:cubicBezTo>
                    <a:lnTo>
                      <a:pt x="6547" y="144"/>
                    </a:lnTo>
                    <a:cubicBezTo>
                      <a:pt x="6160" y="80"/>
                      <a:pt x="5767" y="56"/>
                      <a:pt x="5371" y="56"/>
                    </a:cubicBezTo>
                    <a:cubicBezTo>
                      <a:pt x="4204" y="56"/>
                      <a:pt x="3009" y="263"/>
                      <a:pt x="1860" y="263"/>
                    </a:cubicBezTo>
                    <a:cubicBezTo>
                      <a:pt x="1222" y="263"/>
                      <a:pt x="598" y="19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4"/>
              <p:cNvSpPr/>
              <p:nvPr/>
            </p:nvSpPr>
            <p:spPr>
              <a:xfrm>
                <a:off x="4146000" y="1543375"/>
                <a:ext cx="2811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720" extrusionOk="0">
                    <a:moveTo>
                      <a:pt x="1460" y="0"/>
                    </a:moveTo>
                    <a:cubicBezTo>
                      <a:pt x="901" y="0"/>
                      <a:pt x="374" y="254"/>
                      <a:pt x="24" y="692"/>
                    </a:cubicBezTo>
                    <a:lnTo>
                      <a:pt x="1" y="720"/>
                    </a:lnTo>
                    <a:lnTo>
                      <a:pt x="11243" y="720"/>
                    </a:lnTo>
                    <a:lnTo>
                      <a:pt x="11243" y="336"/>
                    </a:lnTo>
                    <a:cubicBezTo>
                      <a:pt x="11243" y="151"/>
                      <a:pt x="11092" y="0"/>
                      <a:pt x="109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4"/>
              <p:cNvSpPr/>
              <p:nvPr/>
            </p:nvSpPr>
            <p:spPr>
              <a:xfrm>
                <a:off x="4339625" y="1182475"/>
                <a:ext cx="861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3451" extrusionOk="0">
                    <a:moveTo>
                      <a:pt x="1723" y="1"/>
                    </a:moveTo>
                    <a:cubicBezTo>
                      <a:pt x="771" y="1"/>
                      <a:pt x="0" y="775"/>
                      <a:pt x="0" y="1727"/>
                    </a:cubicBezTo>
                    <a:cubicBezTo>
                      <a:pt x="0" y="2679"/>
                      <a:pt x="771" y="3450"/>
                      <a:pt x="1723" y="3450"/>
                    </a:cubicBezTo>
                    <a:cubicBezTo>
                      <a:pt x="2676" y="3450"/>
                      <a:pt x="3447" y="2679"/>
                      <a:pt x="3447" y="1727"/>
                    </a:cubicBezTo>
                    <a:cubicBezTo>
                      <a:pt x="3447" y="775"/>
                      <a:pt x="2676" y="1"/>
                      <a:pt x="17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4"/>
              <p:cNvSpPr/>
              <p:nvPr/>
            </p:nvSpPr>
            <p:spPr>
              <a:xfrm>
                <a:off x="4189925" y="1341500"/>
                <a:ext cx="437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31" extrusionOk="0">
                    <a:moveTo>
                      <a:pt x="987" y="1"/>
                    </a:moveTo>
                    <a:lnTo>
                      <a:pt x="987" y="1"/>
                    </a:lnTo>
                    <a:cubicBezTo>
                      <a:pt x="1066" y="334"/>
                      <a:pt x="973" y="700"/>
                      <a:pt x="751" y="957"/>
                    </a:cubicBezTo>
                    <a:cubicBezTo>
                      <a:pt x="603" y="1121"/>
                      <a:pt x="394" y="1275"/>
                      <a:pt x="402" y="1495"/>
                    </a:cubicBezTo>
                    <a:cubicBezTo>
                      <a:pt x="343" y="1368"/>
                      <a:pt x="350" y="1213"/>
                      <a:pt x="422" y="1094"/>
                    </a:cubicBezTo>
                    <a:lnTo>
                      <a:pt x="422" y="1094"/>
                    </a:lnTo>
                    <a:cubicBezTo>
                      <a:pt x="1" y="1488"/>
                      <a:pt x="250" y="2125"/>
                      <a:pt x="796" y="2303"/>
                    </a:cubicBezTo>
                    <a:cubicBezTo>
                      <a:pt x="854" y="2321"/>
                      <a:pt x="910" y="2330"/>
                      <a:pt x="964" y="2330"/>
                    </a:cubicBezTo>
                    <a:cubicBezTo>
                      <a:pt x="1397" y="2330"/>
                      <a:pt x="1681" y="1775"/>
                      <a:pt x="1717" y="1412"/>
                    </a:cubicBezTo>
                    <a:cubicBezTo>
                      <a:pt x="1751" y="1056"/>
                      <a:pt x="1645" y="690"/>
                      <a:pt x="1453" y="388"/>
                    </a:cubicBezTo>
                    <a:cubicBezTo>
                      <a:pt x="1340" y="214"/>
                      <a:pt x="1186" y="49"/>
                      <a:pt x="987" y="1"/>
                    </a:cubicBezTo>
                    <a:close/>
                  </a:path>
                </a:pathLst>
              </a:custGeom>
              <a:solidFill>
                <a:srgbClr val="FBC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4"/>
              <p:cNvSpPr/>
              <p:nvPr/>
            </p:nvSpPr>
            <p:spPr>
              <a:xfrm>
                <a:off x="4202175" y="1368225"/>
                <a:ext cx="236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25" extrusionOk="0">
                    <a:moveTo>
                      <a:pt x="696" y="1"/>
                    </a:moveTo>
                    <a:cubicBezTo>
                      <a:pt x="685" y="158"/>
                      <a:pt x="606" y="309"/>
                      <a:pt x="483" y="408"/>
                    </a:cubicBezTo>
                    <a:cubicBezTo>
                      <a:pt x="405" y="470"/>
                      <a:pt x="312" y="511"/>
                      <a:pt x="236" y="573"/>
                    </a:cubicBezTo>
                    <a:cubicBezTo>
                      <a:pt x="158" y="634"/>
                      <a:pt x="100" y="734"/>
                      <a:pt x="121" y="830"/>
                    </a:cubicBezTo>
                    <a:cubicBezTo>
                      <a:pt x="93" y="782"/>
                      <a:pt x="72" y="731"/>
                      <a:pt x="65" y="679"/>
                    </a:cubicBezTo>
                    <a:cubicBezTo>
                      <a:pt x="1" y="765"/>
                      <a:pt x="14" y="892"/>
                      <a:pt x="65" y="987"/>
                    </a:cubicBezTo>
                    <a:cubicBezTo>
                      <a:pt x="157" y="1151"/>
                      <a:pt x="278" y="1225"/>
                      <a:pt x="405" y="1225"/>
                    </a:cubicBezTo>
                    <a:cubicBezTo>
                      <a:pt x="537" y="1225"/>
                      <a:pt x="676" y="1143"/>
                      <a:pt x="791" y="1001"/>
                    </a:cubicBezTo>
                    <a:cubicBezTo>
                      <a:pt x="898" y="871"/>
                      <a:pt x="946" y="696"/>
                      <a:pt x="898" y="539"/>
                    </a:cubicBezTo>
                    <a:lnTo>
                      <a:pt x="898" y="539"/>
                    </a:lnTo>
                    <a:cubicBezTo>
                      <a:pt x="857" y="611"/>
                      <a:pt x="799" y="676"/>
                      <a:pt x="726" y="724"/>
                    </a:cubicBezTo>
                    <a:cubicBezTo>
                      <a:pt x="819" y="498"/>
                      <a:pt x="758" y="241"/>
                      <a:pt x="696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4"/>
              <p:cNvSpPr/>
              <p:nvPr/>
            </p:nvSpPr>
            <p:spPr>
              <a:xfrm>
                <a:off x="4182225" y="1403675"/>
                <a:ext cx="636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47" extrusionOk="0">
                    <a:moveTo>
                      <a:pt x="446" y="1"/>
                    </a:moveTo>
                    <a:cubicBezTo>
                      <a:pt x="202" y="1"/>
                      <a:pt x="0" y="200"/>
                      <a:pt x="0" y="446"/>
                    </a:cubicBezTo>
                    <a:lnTo>
                      <a:pt x="2546" y="446"/>
                    </a:lnTo>
                    <a:cubicBezTo>
                      <a:pt x="2546" y="200"/>
                      <a:pt x="2347" y="1"/>
                      <a:pt x="2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4"/>
              <p:cNvSpPr/>
              <p:nvPr/>
            </p:nvSpPr>
            <p:spPr>
              <a:xfrm>
                <a:off x="4373525" y="1209275"/>
                <a:ext cx="277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3" extrusionOk="0">
                    <a:moveTo>
                      <a:pt x="1111" y="1"/>
                    </a:moveTo>
                    <a:cubicBezTo>
                      <a:pt x="741" y="1"/>
                      <a:pt x="371" y="1"/>
                      <a:pt x="1" y="39"/>
                    </a:cubicBezTo>
                    <a:lnTo>
                      <a:pt x="1" y="1073"/>
                    </a:lnTo>
                    <a:cubicBezTo>
                      <a:pt x="371" y="991"/>
                      <a:pt x="741" y="912"/>
                      <a:pt x="1111" y="834"/>
                    </a:cubicBez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4"/>
              <p:cNvSpPr/>
              <p:nvPr/>
            </p:nvSpPr>
            <p:spPr>
              <a:xfrm>
                <a:off x="4373525" y="1230100"/>
                <a:ext cx="27775" cy="3182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1" extrusionOk="0">
                    <a:moveTo>
                      <a:pt x="1111" y="1"/>
                    </a:moveTo>
                    <a:cubicBezTo>
                      <a:pt x="741" y="79"/>
                      <a:pt x="371" y="158"/>
                      <a:pt x="1" y="240"/>
                    </a:cubicBezTo>
                    <a:lnTo>
                      <a:pt x="1" y="12730"/>
                    </a:lnTo>
                    <a:lnTo>
                      <a:pt x="1111" y="12730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4"/>
              <p:cNvSpPr/>
              <p:nvPr/>
            </p:nvSpPr>
            <p:spPr>
              <a:xfrm>
                <a:off x="4373525" y="1108575"/>
                <a:ext cx="27775" cy="1016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067" extrusionOk="0">
                    <a:moveTo>
                      <a:pt x="1" y="0"/>
                    </a:moveTo>
                    <a:lnTo>
                      <a:pt x="1" y="4067"/>
                    </a:lnTo>
                    <a:cubicBezTo>
                      <a:pt x="371" y="4029"/>
                      <a:pt x="741" y="4029"/>
                      <a:pt x="1111" y="4029"/>
                    </a:cubicBez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4"/>
              <p:cNvSpPr/>
              <p:nvPr/>
            </p:nvSpPr>
            <p:spPr>
              <a:xfrm>
                <a:off x="4065400" y="1203200"/>
                <a:ext cx="3496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3985" h="655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522"/>
                    </a:lnTo>
                    <a:cubicBezTo>
                      <a:pt x="1" y="597"/>
                      <a:pt x="63" y="655"/>
                      <a:pt x="134" y="655"/>
                    </a:cubicBezTo>
                    <a:lnTo>
                      <a:pt x="13676" y="655"/>
                    </a:lnTo>
                    <a:cubicBezTo>
                      <a:pt x="13731" y="655"/>
                      <a:pt x="13779" y="620"/>
                      <a:pt x="13799" y="569"/>
                    </a:cubicBezTo>
                    <a:lnTo>
                      <a:pt x="13950" y="182"/>
                    </a:lnTo>
                    <a:cubicBezTo>
                      <a:pt x="13984" y="97"/>
                      <a:pt x="13919" y="0"/>
                      <a:pt x="13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4"/>
              <p:cNvSpPr/>
              <p:nvPr/>
            </p:nvSpPr>
            <p:spPr>
              <a:xfrm>
                <a:off x="4121575" y="1411900"/>
                <a:ext cx="2623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344" extrusionOk="0">
                    <a:moveTo>
                      <a:pt x="100" y="1"/>
                    </a:moveTo>
                    <a:cubicBezTo>
                      <a:pt x="45" y="1"/>
                      <a:pt x="1" y="32"/>
                      <a:pt x="1" y="70"/>
                    </a:cubicBezTo>
                    <a:lnTo>
                      <a:pt x="1" y="275"/>
                    </a:lnTo>
                    <a:cubicBezTo>
                      <a:pt x="1" y="313"/>
                      <a:pt x="45" y="343"/>
                      <a:pt x="100" y="343"/>
                    </a:cubicBezTo>
                    <a:lnTo>
                      <a:pt x="10264" y="343"/>
                    </a:lnTo>
                    <a:cubicBezTo>
                      <a:pt x="10305" y="343"/>
                      <a:pt x="10343" y="326"/>
                      <a:pt x="10357" y="299"/>
                    </a:cubicBezTo>
                    <a:lnTo>
                      <a:pt x="10469" y="97"/>
                    </a:lnTo>
                    <a:cubicBezTo>
                      <a:pt x="10494" y="49"/>
                      <a:pt x="10445" y="1"/>
                      <a:pt x="10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4"/>
              <p:cNvSpPr/>
              <p:nvPr/>
            </p:nvSpPr>
            <p:spPr>
              <a:xfrm>
                <a:off x="4349825" y="1192675"/>
                <a:ext cx="657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635" extrusionOk="0">
                    <a:moveTo>
                      <a:pt x="1315" y="1"/>
                    </a:moveTo>
                    <a:cubicBezTo>
                      <a:pt x="590" y="1"/>
                      <a:pt x="0" y="593"/>
                      <a:pt x="0" y="1319"/>
                    </a:cubicBezTo>
                    <a:cubicBezTo>
                      <a:pt x="0" y="2042"/>
                      <a:pt x="590" y="2635"/>
                      <a:pt x="1315" y="2635"/>
                    </a:cubicBezTo>
                    <a:cubicBezTo>
                      <a:pt x="2042" y="2635"/>
                      <a:pt x="2631" y="2042"/>
                      <a:pt x="2631" y="1319"/>
                    </a:cubicBezTo>
                    <a:cubicBezTo>
                      <a:pt x="2631" y="593"/>
                      <a:pt x="2042" y="1"/>
                      <a:pt x="1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4"/>
              <p:cNvSpPr/>
              <p:nvPr/>
            </p:nvSpPr>
            <p:spPr>
              <a:xfrm>
                <a:off x="3770125" y="1326700"/>
                <a:ext cx="616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8" extrusionOk="0">
                    <a:moveTo>
                      <a:pt x="1233" y="1"/>
                    </a:moveTo>
                    <a:cubicBezTo>
                      <a:pt x="552" y="1"/>
                      <a:pt x="0" y="552"/>
                      <a:pt x="0" y="1234"/>
                    </a:cubicBezTo>
                    <a:cubicBezTo>
                      <a:pt x="0" y="1912"/>
                      <a:pt x="552" y="2467"/>
                      <a:pt x="1233" y="2467"/>
                    </a:cubicBezTo>
                    <a:cubicBezTo>
                      <a:pt x="1915" y="2467"/>
                      <a:pt x="2466" y="1912"/>
                      <a:pt x="2466" y="1234"/>
                    </a:cubicBezTo>
                    <a:cubicBezTo>
                      <a:pt x="2466" y="552"/>
                      <a:pt x="1915" y="1"/>
                      <a:pt x="12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4"/>
              <p:cNvSpPr/>
              <p:nvPr/>
            </p:nvSpPr>
            <p:spPr>
              <a:xfrm>
                <a:off x="3782800" y="1257750"/>
                <a:ext cx="205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3" extrusionOk="0">
                    <a:moveTo>
                      <a:pt x="411" y="0"/>
                    </a:moveTo>
                    <a:cubicBezTo>
                      <a:pt x="182" y="0"/>
                      <a:pt x="0" y="185"/>
                      <a:pt x="0" y="412"/>
                    </a:cubicBezTo>
                    <a:cubicBezTo>
                      <a:pt x="0" y="642"/>
                      <a:pt x="182" y="823"/>
                      <a:pt x="411" y="823"/>
                    </a:cubicBezTo>
                    <a:cubicBezTo>
                      <a:pt x="637" y="823"/>
                      <a:pt x="819" y="642"/>
                      <a:pt x="819" y="412"/>
                    </a:cubicBezTo>
                    <a:cubicBezTo>
                      <a:pt x="819" y="185"/>
                      <a:pt x="637" y="0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4"/>
              <p:cNvSpPr/>
              <p:nvPr/>
            </p:nvSpPr>
            <p:spPr>
              <a:xfrm>
                <a:off x="3743900" y="1289875"/>
                <a:ext cx="322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289" extrusionOk="0">
                    <a:moveTo>
                      <a:pt x="645" y="0"/>
                    </a:moveTo>
                    <a:cubicBezTo>
                      <a:pt x="289" y="0"/>
                      <a:pt x="1" y="288"/>
                      <a:pt x="1" y="644"/>
                    </a:cubicBezTo>
                    <a:cubicBezTo>
                      <a:pt x="1" y="1001"/>
                      <a:pt x="289" y="1289"/>
                      <a:pt x="645" y="1289"/>
                    </a:cubicBezTo>
                    <a:cubicBezTo>
                      <a:pt x="998" y="1289"/>
                      <a:pt x="1289" y="1001"/>
                      <a:pt x="1289" y="644"/>
                    </a:cubicBezTo>
                    <a:cubicBezTo>
                      <a:pt x="1289" y="288"/>
                      <a:pt x="998" y="0"/>
                      <a:pt x="6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4"/>
              <p:cNvSpPr/>
              <p:nvPr/>
            </p:nvSpPr>
            <p:spPr>
              <a:xfrm>
                <a:off x="4373375" y="1542175"/>
                <a:ext cx="281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4" extrusionOk="0">
                    <a:moveTo>
                      <a:pt x="0" y="0"/>
                    </a:moveTo>
                    <a:lnTo>
                      <a:pt x="0" y="103"/>
                    </a:lnTo>
                    <a:lnTo>
                      <a:pt x="1124" y="103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1" name="Google Shape;761;p54"/>
          <p:cNvGrpSpPr/>
          <p:nvPr/>
        </p:nvGrpSpPr>
        <p:grpSpPr>
          <a:xfrm>
            <a:off x="1731550" y="584613"/>
            <a:ext cx="2136495" cy="4558882"/>
            <a:chOff x="7688425" y="945388"/>
            <a:chExt cx="2136495" cy="4558882"/>
          </a:xfrm>
        </p:grpSpPr>
        <p:grpSp>
          <p:nvGrpSpPr>
            <p:cNvPr id="762" name="Google Shape;762;p54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763" name="Google Shape;763;p54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4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4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4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4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4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4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4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4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4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54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54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54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54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54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54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4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4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54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54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54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54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54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54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54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54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54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54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54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54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54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54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54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54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54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54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54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54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54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54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54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54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54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54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54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54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54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54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54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54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54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54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54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54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7" name="Google Shape;817;p54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4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54"/>
          <p:cNvSpPr txBox="1">
            <a:spLocks noGrp="1"/>
          </p:cNvSpPr>
          <p:nvPr>
            <p:ph type="ctrTitle"/>
          </p:nvPr>
        </p:nvSpPr>
        <p:spPr>
          <a:xfrm>
            <a:off x="3457822" y="1314969"/>
            <a:ext cx="5691127" cy="8919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>
                <a:latin typeface="Candara" panose="020E0502030303020204" pitchFamily="34" charset="0"/>
              </a:rPr>
              <a:t>Знаменитые алхимики - кто они ? Шарлатаны или ученые</a:t>
            </a:r>
            <a:r>
              <a:rPr lang="ru-RU" sz="2800" dirty="0" smtClean="0">
                <a:latin typeface="Candara" panose="020E0502030303020204" pitchFamily="34" charset="0"/>
              </a:rPr>
              <a:t>?</a:t>
            </a:r>
            <a:endParaRPr sz="2800" dirty="0">
              <a:latin typeface="Candara" panose="020E0502030303020204" pitchFamily="34" charset="0"/>
              <a:sym typeface="Ant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248330"/>
            <a:ext cx="3454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andara" panose="020E0502030303020204" pitchFamily="34" charset="0"/>
              </a:rPr>
              <a:t>Европейский период</a:t>
            </a:r>
            <a:endParaRPr lang="ru-RU" sz="2800" dirty="0"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31590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Candara" panose="020E0502030303020204" pitchFamily="34" charset="0"/>
              </a:rPr>
              <a:t>Иоганн Рудольф </a:t>
            </a:r>
            <a:r>
              <a:rPr lang="ru-RU" sz="1800" b="1" dirty="0" err="1" smtClean="0">
                <a:latin typeface="Candara" panose="020E0502030303020204" pitchFamily="34" charset="0"/>
              </a:rPr>
              <a:t>Глаубер</a:t>
            </a:r>
            <a:r>
              <a:rPr lang="ru-RU" sz="1800" b="1" dirty="0" smtClean="0">
                <a:latin typeface="Candara" panose="020E0502030303020204" pitchFamily="34" charset="0"/>
              </a:rPr>
              <a:t> </a:t>
            </a:r>
            <a:r>
              <a:rPr lang="ru-RU" sz="1800" dirty="0" smtClean="0">
                <a:latin typeface="Candara" panose="020E0502030303020204" pitchFamily="34" charset="0"/>
              </a:rPr>
              <a:t>(</a:t>
            </a:r>
            <a:r>
              <a:rPr lang="ru-RU" sz="1800" dirty="0">
                <a:latin typeface="Candara" panose="020E0502030303020204" pitchFamily="34" charset="0"/>
              </a:rPr>
              <a:t>1604-1670</a:t>
            </a:r>
            <a:r>
              <a:rPr lang="ru-RU" sz="1800" dirty="0" smtClean="0">
                <a:latin typeface="Candara" panose="020E0502030303020204" pitchFamily="34" charset="0"/>
              </a:rPr>
              <a:t>)</a:t>
            </a:r>
          </a:p>
          <a:p>
            <a:r>
              <a:rPr lang="ru-RU" sz="1800" dirty="0" smtClean="0">
                <a:latin typeface="Candara" panose="020E0502030303020204" pitchFamily="34" charset="0"/>
              </a:rPr>
              <a:t> </a:t>
            </a:r>
            <a:endParaRPr lang="ru-RU" sz="1800" dirty="0">
              <a:latin typeface="Candara" panose="020E0502030303020204" pitchFamily="34" charset="0"/>
            </a:endParaRPr>
          </a:p>
          <a:p>
            <a:r>
              <a:rPr lang="ru-RU" sz="1800" dirty="0">
                <a:latin typeface="Candara" panose="020E0502030303020204" pitchFamily="34" charset="0"/>
              </a:rPr>
              <a:t>Подробно изучил состав и получение некоторых солей и кислот, при нагревании поваренной соли с серной кислотой получил соляную кислоту и сульфат натрия, который </a:t>
            </a:r>
            <a:r>
              <a:rPr lang="ru-RU" sz="1800" dirty="0" err="1">
                <a:latin typeface="Candara" panose="020E0502030303020204" pitchFamily="34" charset="0"/>
              </a:rPr>
              <a:t>Глаубер</a:t>
            </a:r>
            <a:r>
              <a:rPr lang="ru-RU" sz="1800" dirty="0">
                <a:latin typeface="Candara" panose="020E0502030303020204" pitchFamily="34" charset="0"/>
              </a:rPr>
              <a:t> называл  «чудесной солью», в химии часто называют глауберовой солью, также получил калийную селитру. </a:t>
            </a:r>
            <a:endParaRPr lang="ru-RU" sz="1800" dirty="0">
              <a:latin typeface="Candara" panose="020E0502030303020204" pitchFamily="34" charset="0"/>
            </a:endParaRPr>
          </a:p>
        </p:txBody>
      </p:sp>
      <p:pic>
        <p:nvPicPr>
          <p:cNvPr id="11266" name="Picture 2" descr="Биография Иоганн-Рудольф Глауб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35" y="915566"/>
            <a:ext cx="3174708" cy="37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104314"/>
            <a:ext cx="3454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andara" panose="020E0502030303020204" pitchFamily="34" charset="0"/>
              </a:rPr>
              <a:t>Европейский период</a:t>
            </a:r>
            <a:endParaRPr lang="ru-RU" sz="2800" dirty="0"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3595" y="638796"/>
            <a:ext cx="410445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Candara" panose="020E0502030303020204" pitchFamily="34" charset="0"/>
              </a:rPr>
              <a:t>Ян Батист </a:t>
            </a:r>
            <a:r>
              <a:rPr lang="ru-RU" sz="1800" b="1" dirty="0" err="1">
                <a:latin typeface="Candara" panose="020E0502030303020204" pitchFamily="34" charset="0"/>
              </a:rPr>
              <a:t>ван</a:t>
            </a:r>
            <a:r>
              <a:rPr lang="ru-RU" sz="1800" b="1" dirty="0">
                <a:latin typeface="Candara" panose="020E0502030303020204" pitchFamily="34" charset="0"/>
              </a:rPr>
              <a:t> </a:t>
            </a:r>
            <a:r>
              <a:rPr lang="ru-RU" sz="1800" b="1" dirty="0" err="1" smtClean="0">
                <a:latin typeface="Candara" panose="020E0502030303020204" pitchFamily="34" charset="0"/>
              </a:rPr>
              <a:t>Гельмонт</a:t>
            </a:r>
            <a:r>
              <a:rPr lang="ru-RU" sz="1800" b="1" dirty="0" smtClean="0">
                <a:latin typeface="Candara" panose="020E0502030303020204" pitchFamily="34" charset="0"/>
              </a:rPr>
              <a:t> </a:t>
            </a:r>
            <a:r>
              <a:rPr lang="ru-RU" sz="1800" dirty="0" smtClean="0">
                <a:latin typeface="Candara" panose="020E0502030303020204" pitchFamily="34" charset="0"/>
              </a:rPr>
              <a:t>(</a:t>
            </a:r>
            <a:r>
              <a:rPr lang="ru-RU" sz="1800" dirty="0">
                <a:latin typeface="Candara" panose="020E0502030303020204" pitchFamily="34" charset="0"/>
              </a:rPr>
              <a:t>1577-1664</a:t>
            </a:r>
            <a:r>
              <a:rPr lang="ru-RU" sz="1800" dirty="0" smtClean="0">
                <a:latin typeface="Candara" panose="020E0502030303020204" pitchFamily="34" charset="0"/>
              </a:rPr>
              <a:t>)</a:t>
            </a:r>
          </a:p>
          <a:p>
            <a:r>
              <a:rPr lang="ru-RU" sz="1600" dirty="0" smtClean="0">
                <a:latin typeface="Candara" panose="020E0502030303020204" pitchFamily="34" charset="0"/>
              </a:rPr>
              <a:t>В </a:t>
            </a:r>
            <a:r>
              <a:rPr lang="ru-RU" sz="1600" dirty="0">
                <a:latin typeface="Candara" panose="020E0502030303020204" pitchFamily="34" charset="0"/>
              </a:rPr>
              <a:t>своей лаборатории проделывал опыты, с помощью которых искал простые вещества и воду ошибочно отнес к ним, много экспериментировал с металлами, впервые  провел экспериментальные исследования процесса питания растений( знаменитый опыт выращивания ветки ивы в бочке), использовал ляпис для прижигания ран, бородавок, воспалений, ввел в химию понятие «газ», изучал пищеварение и ввел термин «фермент», признавал возможность самопроизвольного зарождения жизни, придерживался мысли, что философский камень превращает металлы в золото, преуспел в деле обучения глухонемых.</a:t>
            </a:r>
          </a:p>
        </p:txBody>
      </p:sp>
      <p:pic>
        <p:nvPicPr>
          <p:cNvPr id="12290" name="Picture 2" descr="Гельмонт, Ян Баптиста ван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08675"/>
            <a:ext cx="3153754" cy="396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8"/>
          <p:cNvSpPr txBox="1">
            <a:spLocks noGrp="1"/>
          </p:cNvSpPr>
          <p:nvPr>
            <p:ph type="ctrTitle"/>
          </p:nvPr>
        </p:nvSpPr>
        <p:spPr>
          <a:xfrm>
            <a:off x="4831568" y="123478"/>
            <a:ext cx="3168352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>
                <a:solidFill>
                  <a:schemeClr val="bg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Значение </a:t>
            </a:r>
            <a:r>
              <a:rPr lang="ru-RU" sz="2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алхимии</a:t>
            </a:r>
            <a:endParaRPr sz="2800" dirty="0">
              <a:solidFill>
                <a:schemeClr val="bg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856" name="Google Shape;856;p58"/>
          <p:cNvGrpSpPr/>
          <p:nvPr/>
        </p:nvGrpSpPr>
        <p:grpSpPr>
          <a:xfrm>
            <a:off x="583209" y="2550524"/>
            <a:ext cx="2823140" cy="2614344"/>
            <a:chOff x="2008428" y="2529166"/>
            <a:chExt cx="2823140" cy="2614344"/>
          </a:xfrm>
        </p:grpSpPr>
        <p:sp>
          <p:nvSpPr>
            <p:cNvPr id="857" name="Google Shape;857;p58"/>
            <p:cNvSpPr/>
            <p:nvPr/>
          </p:nvSpPr>
          <p:spPr>
            <a:xfrm>
              <a:off x="2008428" y="4478525"/>
              <a:ext cx="2823140" cy="664985"/>
            </a:xfrm>
            <a:custGeom>
              <a:avLst/>
              <a:gdLst/>
              <a:ahLst/>
              <a:cxnLst/>
              <a:rect l="l" t="t" r="r" b="b"/>
              <a:pathLst>
                <a:path w="29564" h="46535" extrusionOk="0">
                  <a:moveTo>
                    <a:pt x="0" y="0"/>
                  </a:moveTo>
                  <a:lnTo>
                    <a:pt x="0" y="46534"/>
                  </a:lnTo>
                  <a:lnTo>
                    <a:pt x="29563" y="46534"/>
                  </a:lnTo>
                  <a:lnTo>
                    <a:pt x="29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8"/>
            <p:cNvSpPr/>
            <p:nvPr/>
          </p:nvSpPr>
          <p:spPr>
            <a:xfrm>
              <a:off x="2707352" y="4606728"/>
              <a:ext cx="1425300" cy="87600"/>
            </a:xfrm>
            <a:prstGeom prst="ellipse">
              <a:avLst/>
            </a:prstGeom>
            <a:solidFill>
              <a:schemeClr val="dk1">
                <a:alpha val="32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8"/>
            <p:cNvSpPr/>
            <p:nvPr/>
          </p:nvSpPr>
          <p:spPr>
            <a:xfrm>
              <a:off x="2868627" y="4149283"/>
              <a:ext cx="1120882" cy="512797"/>
            </a:xfrm>
            <a:custGeom>
              <a:avLst/>
              <a:gdLst/>
              <a:ahLst/>
              <a:cxnLst/>
              <a:rect l="l" t="t" r="r" b="b"/>
              <a:pathLst>
                <a:path w="22421" h="10258" extrusionOk="0">
                  <a:moveTo>
                    <a:pt x="4178" y="0"/>
                  </a:moveTo>
                  <a:cubicBezTo>
                    <a:pt x="3901" y="0"/>
                    <a:pt x="3678" y="224"/>
                    <a:pt x="3678" y="500"/>
                  </a:cubicBezTo>
                  <a:lnTo>
                    <a:pt x="3678" y="857"/>
                  </a:lnTo>
                  <a:cubicBezTo>
                    <a:pt x="3678" y="1133"/>
                    <a:pt x="3901" y="1357"/>
                    <a:pt x="4178" y="1357"/>
                  </a:cubicBezTo>
                  <a:lnTo>
                    <a:pt x="5144" y="1357"/>
                  </a:lnTo>
                  <a:cubicBezTo>
                    <a:pt x="5128" y="1383"/>
                    <a:pt x="5110" y="1410"/>
                    <a:pt x="5098" y="1436"/>
                  </a:cubicBezTo>
                  <a:lnTo>
                    <a:pt x="117" y="9831"/>
                  </a:lnTo>
                  <a:cubicBezTo>
                    <a:pt x="0" y="10065"/>
                    <a:pt x="98" y="10258"/>
                    <a:pt x="337" y="10258"/>
                  </a:cubicBezTo>
                  <a:lnTo>
                    <a:pt x="837" y="10258"/>
                  </a:lnTo>
                  <a:cubicBezTo>
                    <a:pt x="1072" y="10258"/>
                    <a:pt x="1360" y="10065"/>
                    <a:pt x="1474" y="9831"/>
                  </a:cubicBezTo>
                  <a:lnTo>
                    <a:pt x="6455" y="1436"/>
                  </a:lnTo>
                  <a:cubicBezTo>
                    <a:pt x="6466" y="1410"/>
                    <a:pt x="6477" y="1383"/>
                    <a:pt x="6485" y="1357"/>
                  </a:cubicBezTo>
                  <a:lnTo>
                    <a:pt x="10542" y="1357"/>
                  </a:lnTo>
                  <a:cubicBezTo>
                    <a:pt x="10534" y="1383"/>
                    <a:pt x="10534" y="1410"/>
                    <a:pt x="10534" y="1436"/>
                  </a:cubicBezTo>
                  <a:lnTo>
                    <a:pt x="10534" y="9831"/>
                  </a:lnTo>
                  <a:cubicBezTo>
                    <a:pt x="10534" y="10065"/>
                    <a:pt x="10724" y="10258"/>
                    <a:pt x="10962" y="10258"/>
                  </a:cubicBezTo>
                  <a:lnTo>
                    <a:pt x="11458" y="10258"/>
                  </a:lnTo>
                  <a:cubicBezTo>
                    <a:pt x="11697" y="10258"/>
                    <a:pt x="11890" y="10065"/>
                    <a:pt x="11890" y="9831"/>
                  </a:cubicBezTo>
                  <a:lnTo>
                    <a:pt x="11890" y="1436"/>
                  </a:lnTo>
                  <a:cubicBezTo>
                    <a:pt x="11890" y="1410"/>
                    <a:pt x="11887" y="1383"/>
                    <a:pt x="11883" y="1357"/>
                  </a:cubicBezTo>
                  <a:lnTo>
                    <a:pt x="15936" y="1357"/>
                  </a:lnTo>
                  <a:cubicBezTo>
                    <a:pt x="15943" y="1383"/>
                    <a:pt x="15955" y="1410"/>
                    <a:pt x="15966" y="1436"/>
                  </a:cubicBezTo>
                  <a:lnTo>
                    <a:pt x="20947" y="9831"/>
                  </a:lnTo>
                  <a:cubicBezTo>
                    <a:pt x="21065" y="10065"/>
                    <a:pt x="21349" y="10258"/>
                    <a:pt x="21588" y="10258"/>
                  </a:cubicBezTo>
                  <a:lnTo>
                    <a:pt x="22083" y="10258"/>
                  </a:lnTo>
                  <a:cubicBezTo>
                    <a:pt x="22322" y="10258"/>
                    <a:pt x="22420" y="10065"/>
                    <a:pt x="22303" y="9831"/>
                  </a:cubicBezTo>
                  <a:lnTo>
                    <a:pt x="17326" y="1436"/>
                  </a:lnTo>
                  <a:cubicBezTo>
                    <a:pt x="17310" y="1410"/>
                    <a:pt x="17296" y="1383"/>
                    <a:pt x="17277" y="1357"/>
                  </a:cubicBezTo>
                  <a:lnTo>
                    <a:pt x="18242" y="1357"/>
                  </a:lnTo>
                  <a:cubicBezTo>
                    <a:pt x="18519" y="1357"/>
                    <a:pt x="18742" y="1133"/>
                    <a:pt x="18742" y="857"/>
                  </a:cubicBezTo>
                  <a:lnTo>
                    <a:pt x="18742" y="500"/>
                  </a:lnTo>
                  <a:cubicBezTo>
                    <a:pt x="18742" y="224"/>
                    <a:pt x="18519" y="0"/>
                    <a:pt x="182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8"/>
            <p:cNvSpPr/>
            <p:nvPr/>
          </p:nvSpPr>
          <p:spPr>
            <a:xfrm>
              <a:off x="2989056" y="3044952"/>
              <a:ext cx="883217" cy="1040942"/>
            </a:xfrm>
            <a:custGeom>
              <a:avLst/>
              <a:gdLst/>
              <a:ahLst/>
              <a:cxnLst/>
              <a:rect l="l" t="t" r="r" b="b"/>
              <a:pathLst>
                <a:path w="17667" h="20823" extrusionOk="0">
                  <a:moveTo>
                    <a:pt x="4458" y="0"/>
                  </a:moveTo>
                  <a:cubicBezTo>
                    <a:pt x="4432" y="0"/>
                    <a:pt x="4409" y="23"/>
                    <a:pt x="4409" y="49"/>
                  </a:cubicBezTo>
                  <a:lnTo>
                    <a:pt x="4409" y="538"/>
                  </a:lnTo>
                  <a:cubicBezTo>
                    <a:pt x="4409" y="848"/>
                    <a:pt x="4663" y="1103"/>
                    <a:pt x="4974" y="1103"/>
                  </a:cubicBezTo>
                  <a:lnTo>
                    <a:pt x="5322" y="1103"/>
                  </a:lnTo>
                  <a:lnTo>
                    <a:pt x="5322" y="3322"/>
                  </a:lnTo>
                  <a:cubicBezTo>
                    <a:pt x="5322" y="4527"/>
                    <a:pt x="5110" y="5724"/>
                    <a:pt x="4693" y="6853"/>
                  </a:cubicBezTo>
                  <a:lnTo>
                    <a:pt x="424" y="18451"/>
                  </a:lnTo>
                  <a:cubicBezTo>
                    <a:pt x="0" y="19603"/>
                    <a:pt x="852" y="20822"/>
                    <a:pt x="2079" y="20822"/>
                  </a:cubicBezTo>
                  <a:lnTo>
                    <a:pt x="15588" y="20822"/>
                  </a:lnTo>
                  <a:cubicBezTo>
                    <a:pt x="16815" y="20822"/>
                    <a:pt x="17667" y="19603"/>
                    <a:pt x="17242" y="18451"/>
                  </a:cubicBezTo>
                  <a:lnTo>
                    <a:pt x="12974" y="6853"/>
                  </a:lnTo>
                  <a:cubicBezTo>
                    <a:pt x="12557" y="5724"/>
                    <a:pt x="12345" y="4527"/>
                    <a:pt x="12345" y="3322"/>
                  </a:cubicBezTo>
                  <a:lnTo>
                    <a:pt x="12345" y="1103"/>
                  </a:lnTo>
                  <a:lnTo>
                    <a:pt x="12693" y="1103"/>
                  </a:lnTo>
                  <a:cubicBezTo>
                    <a:pt x="13008" y="1103"/>
                    <a:pt x="13258" y="848"/>
                    <a:pt x="13258" y="538"/>
                  </a:cubicBezTo>
                  <a:lnTo>
                    <a:pt x="13258" y="49"/>
                  </a:lnTo>
                  <a:cubicBezTo>
                    <a:pt x="13258" y="23"/>
                    <a:pt x="13235" y="0"/>
                    <a:pt x="13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8"/>
            <p:cNvSpPr/>
            <p:nvPr/>
          </p:nvSpPr>
          <p:spPr>
            <a:xfrm>
              <a:off x="3036597" y="3601492"/>
              <a:ext cx="788132" cy="449760"/>
            </a:xfrm>
            <a:custGeom>
              <a:avLst/>
              <a:gdLst/>
              <a:ahLst/>
              <a:cxnLst/>
              <a:rect l="l" t="t" r="r" b="b"/>
              <a:pathLst>
                <a:path w="15765" h="8997" extrusionOk="0">
                  <a:moveTo>
                    <a:pt x="2905" y="0"/>
                  </a:moveTo>
                  <a:lnTo>
                    <a:pt x="125" y="7557"/>
                  </a:lnTo>
                  <a:cubicBezTo>
                    <a:pt x="0" y="7890"/>
                    <a:pt x="49" y="8250"/>
                    <a:pt x="250" y="8538"/>
                  </a:cubicBezTo>
                  <a:cubicBezTo>
                    <a:pt x="455" y="8829"/>
                    <a:pt x="773" y="8997"/>
                    <a:pt x="1128" y="8997"/>
                  </a:cubicBezTo>
                  <a:lnTo>
                    <a:pt x="14637" y="8997"/>
                  </a:lnTo>
                  <a:cubicBezTo>
                    <a:pt x="14992" y="8997"/>
                    <a:pt x="15310" y="8829"/>
                    <a:pt x="15515" y="8538"/>
                  </a:cubicBezTo>
                  <a:cubicBezTo>
                    <a:pt x="15719" y="8250"/>
                    <a:pt x="15765" y="7890"/>
                    <a:pt x="15640" y="7557"/>
                  </a:cubicBezTo>
                  <a:lnTo>
                    <a:pt x="128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8"/>
            <p:cNvSpPr/>
            <p:nvPr/>
          </p:nvSpPr>
          <p:spPr>
            <a:xfrm>
              <a:off x="3036747" y="3601492"/>
              <a:ext cx="787982" cy="449760"/>
            </a:xfrm>
            <a:custGeom>
              <a:avLst/>
              <a:gdLst/>
              <a:ahLst/>
              <a:cxnLst/>
              <a:rect l="l" t="t" r="r" b="b"/>
              <a:pathLst>
                <a:path w="15762" h="8997" extrusionOk="0">
                  <a:moveTo>
                    <a:pt x="10118" y="0"/>
                  </a:moveTo>
                  <a:cubicBezTo>
                    <a:pt x="8978" y="1315"/>
                    <a:pt x="7622" y="2474"/>
                    <a:pt x="6224" y="3474"/>
                  </a:cubicBezTo>
                  <a:cubicBezTo>
                    <a:pt x="4822" y="4524"/>
                    <a:pt x="2930" y="5697"/>
                    <a:pt x="1061" y="5697"/>
                  </a:cubicBezTo>
                  <a:cubicBezTo>
                    <a:pt x="976" y="5697"/>
                    <a:pt x="892" y="5694"/>
                    <a:pt x="807" y="5689"/>
                  </a:cubicBezTo>
                  <a:lnTo>
                    <a:pt x="122" y="7557"/>
                  </a:lnTo>
                  <a:cubicBezTo>
                    <a:pt x="1" y="7890"/>
                    <a:pt x="46" y="8250"/>
                    <a:pt x="247" y="8538"/>
                  </a:cubicBezTo>
                  <a:cubicBezTo>
                    <a:pt x="452" y="8829"/>
                    <a:pt x="770" y="8997"/>
                    <a:pt x="1125" y="8997"/>
                  </a:cubicBezTo>
                  <a:lnTo>
                    <a:pt x="14637" y="8997"/>
                  </a:lnTo>
                  <a:cubicBezTo>
                    <a:pt x="14989" y="8997"/>
                    <a:pt x="15311" y="8829"/>
                    <a:pt x="15512" y="8538"/>
                  </a:cubicBezTo>
                  <a:cubicBezTo>
                    <a:pt x="15716" y="8250"/>
                    <a:pt x="15762" y="7890"/>
                    <a:pt x="15641" y="7557"/>
                  </a:cubicBezTo>
                  <a:lnTo>
                    <a:pt x="128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8"/>
            <p:cNvSpPr/>
            <p:nvPr/>
          </p:nvSpPr>
          <p:spPr>
            <a:xfrm>
              <a:off x="3179322" y="3459170"/>
              <a:ext cx="69340" cy="113577"/>
            </a:xfrm>
            <a:custGeom>
              <a:avLst/>
              <a:gdLst/>
              <a:ahLst/>
              <a:cxnLst/>
              <a:rect l="l" t="t" r="r" b="b"/>
              <a:pathLst>
                <a:path w="1387" h="2272" extrusionOk="0">
                  <a:moveTo>
                    <a:pt x="963" y="0"/>
                  </a:moveTo>
                  <a:cubicBezTo>
                    <a:pt x="808" y="0"/>
                    <a:pt x="664" y="96"/>
                    <a:pt x="611" y="249"/>
                  </a:cubicBezTo>
                  <a:cubicBezTo>
                    <a:pt x="315" y="1101"/>
                    <a:pt x="69" y="1767"/>
                    <a:pt x="69" y="1767"/>
                  </a:cubicBezTo>
                  <a:cubicBezTo>
                    <a:pt x="1" y="1961"/>
                    <a:pt x="100" y="2176"/>
                    <a:pt x="292" y="2249"/>
                  </a:cubicBezTo>
                  <a:cubicBezTo>
                    <a:pt x="334" y="2263"/>
                    <a:pt x="380" y="2272"/>
                    <a:pt x="421" y="2272"/>
                  </a:cubicBezTo>
                  <a:cubicBezTo>
                    <a:pt x="572" y="2272"/>
                    <a:pt x="717" y="2176"/>
                    <a:pt x="773" y="2025"/>
                  </a:cubicBezTo>
                  <a:cubicBezTo>
                    <a:pt x="773" y="2025"/>
                    <a:pt x="1020" y="1354"/>
                    <a:pt x="1319" y="494"/>
                  </a:cubicBezTo>
                  <a:cubicBezTo>
                    <a:pt x="1387" y="302"/>
                    <a:pt x="1281" y="90"/>
                    <a:pt x="1088" y="22"/>
                  </a:cubicBezTo>
                  <a:cubicBezTo>
                    <a:pt x="1046" y="7"/>
                    <a:pt x="1004" y="0"/>
                    <a:pt x="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8"/>
            <p:cNvSpPr/>
            <p:nvPr/>
          </p:nvSpPr>
          <p:spPr>
            <a:xfrm>
              <a:off x="3224414" y="3120637"/>
              <a:ext cx="83188" cy="319386"/>
            </a:xfrm>
            <a:custGeom>
              <a:avLst/>
              <a:gdLst/>
              <a:ahLst/>
              <a:cxnLst/>
              <a:rect l="l" t="t" r="r" b="b"/>
              <a:pathLst>
                <a:path w="1664" h="6389" extrusionOk="0">
                  <a:moveTo>
                    <a:pt x="1182" y="1"/>
                  </a:moveTo>
                  <a:cubicBezTo>
                    <a:pt x="1174" y="1"/>
                    <a:pt x="1165" y="1"/>
                    <a:pt x="1156" y="2"/>
                  </a:cubicBezTo>
                  <a:cubicBezTo>
                    <a:pt x="948" y="9"/>
                    <a:pt x="789" y="187"/>
                    <a:pt x="800" y="392"/>
                  </a:cubicBezTo>
                  <a:cubicBezTo>
                    <a:pt x="800" y="414"/>
                    <a:pt x="910" y="2714"/>
                    <a:pt x="747" y="3706"/>
                  </a:cubicBezTo>
                  <a:cubicBezTo>
                    <a:pt x="682" y="4081"/>
                    <a:pt x="455" y="4752"/>
                    <a:pt x="167" y="5604"/>
                  </a:cubicBezTo>
                  <a:lnTo>
                    <a:pt x="65" y="5895"/>
                  </a:lnTo>
                  <a:cubicBezTo>
                    <a:pt x="0" y="6089"/>
                    <a:pt x="102" y="6304"/>
                    <a:pt x="299" y="6369"/>
                  </a:cubicBezTo>
                  <a:cubicBezTo>
                    <a:pt x="341" y="6384"/>
                    <a:pt x="379" y="6388"/>
                    <a:pt x="420" y="6388"/>
                  </a:cubicBezTo>
                  <a:cubicBezTo>
                    <a:pt x="576" y="6388"/>
                    <a:pt x="720" y="6289"/>
                    <a:pt x="773" y="6134"/>
                  </a:cubicBezTo>
                  <a:lnTo>
                    <a:pt x="875" y="5843"/>
                  </a:lnTo>
                  <a:cubicBezTo>
                    <a:pt x="1186" y="4925"/>
                    <a:pt x="1410" y="4266"/>
                    <a:pt x="1485" y="3827"/>
                  </a:cubicBezTo>
                  <a:cubicBezTo>
                    <a:pt x="1663" y="2759"/>
                    <a:pt x="1550" y="453"/>
                    <a:pt x="1546" y="357"/>
                  </a:cubicBezTo>
                  <a:cubicBezTo>
                    <a:pt x="1535" y="158"/>
                    <a:pt x="1372" y="1"/>
                    <a:pt x="1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8"/>
            <p:cNvSpPr/>
            <p:nvPr/>
          </p:nvSpPr>
          <p:spPr>
            <a:xfrm rot="10800000">
              <a:off x="3468027" y="2529166"/>
              <a:ext cx="37049" cy="37042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8"/>
            <p:cNvSpPr/>
            <p:nvPr/>
          </p:nvSpPr>
          <p:spPr>
            <a:xfrm rot="10800000">
              <a:off x="3554066" y="2608977"/>
              <a:ext cx="116953" cy="116931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8"/>
            <p:cNvSpPr/>
            <p:nvPr/>
          </p:nvSpPr>
          <p:spPr>
            <a:xfrm rot="10800000">
              <a:off x="3486510" y="2799504"/>
              <a:ext cx="49153" cy="4906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563888" y="525678"/>
            <a:ext cx="54726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Без алхимии не было бы химии, многие считают, что это период детства, который нужно было пройти. В целом алхимии изначально были присущи отрицательные черты, которые в конце концов сделали ее тупиковой ветвью  в развитии естествознания. </a:t>
            </a:r>
            <a:endParaRPr lang="ru-RU" dirty="0" smtClean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r>
              <a:rPr lang="ru-RU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Сюда </a:t>
            </a:r>
            <a:r>
              <a:rPr lang="ru-RU" b="1" dirty="0">
                <a:solidFill>
                  <a:schemeClr val="accent3"/>
                </a:solidFill>
                <a:latin typeface="Candara" panose="020E0502030303020204" pitchFamily="34" charset="0"/>
              </a:rPr>
              <a:t>можно отнести:                                                                                                                                                                              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1) ограниченность предмета только </a:t>
            </a:r>
            <a:r>
              <a:rPr lang="ru-RU" dirty="0" err="1">
                <a:solidFill>
                  <a:schemeClr val="accent3"/>
                </a:solidFill>
                <a:latin typeface="Candara" panose="020E0502030303020204" pitchFamily="34" charset="0"/>
              </a:rPr>
              <a:t>трансмутацией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 металлов и соответственно все операции были подчинены этой главной цели,                                                                                     2) практически всем алхимикам в той или иной степени был присущ мистицизм, </a:t>
            </a:r>
            <a:endParaRPr lang="ru-RU" dirty="0" smtClean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r>
              <a:rPr lang="ru-RU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3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) учение Аристотеля принималось за догму,                                                                                                   4) алхимия была закрыта, занимались ею только посвященные</a:t>
            </a:r>
            <a:r>
              <a:rPr lang="ru-RU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                                                                                       </a:t>
            </a:r>
          </a:p>
          <a:p>
            <a:r>
              <a:rPr lang="ru-RU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Однако 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не стоит делать вывод, что труд многих поколений алхимиков был бесполезным  и ненужным. Такие течения в алхимии, как </a:t>
            </a:r>
            <a:r>
              <a:rPr lang="ru-RU" dirty="0" err="1">
                <a:solidFill>
                  <a:schemeClr val="accent3"/>
                </a:solidFill>
                <a:latin typeface="Candara" panose="020E0502030303020204" pitchFamily="34" charset="0"/>
              </a:rPr>
              <a:t>иатрохимия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  и техническая химия  достигли значительных результатов в области эксперимента  и заложили основы для научной химии. Главным результатом алхимического периода являются накопление знаний о веществе, становление опытного подхода к изучению свойств </a:t>
            </a:r>
            <a:r>
              <a:rPr lang="ru-RU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веществ.</a:t>
            </a:r>
          </a:p>
          <a:p>
            <a:r>
              <a:rPr lang="ru-RU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Немецкий  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ученый </a:t>
            </a:r>
            <a:r>
              <a:rPr lang="ru-RU" dirty="0" err="1">
                <a:solidFill>
                  <a:schemeClr val="accent3"/>
                </a:solidFill>
                <a:latin typeface="Candara" panose="020E0502030303020204" pitchFamily="34" charset="0"/>
              </a:rPr>
              <a:t>Юстус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 Либих в свое время сказал «Алхимия никогда не была ничем иным, как химией</a:t>
            </a:r>
            <a:r>
              <a:rPr lang="ru-RU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».</a:t>
            </a:r>
            <a:endParaRPr lang="ru-RU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Алхимия жив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39" y="-129956"/>
            <a:ext cx="9486984" cy="53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096359"/>
            <a:ext cx="795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Заморочки от алхимиков</a:t>
            </a:r>
            <a:endParaRPr lang="ru-RU" sz="5400" b="1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60"/>
          <p:cNvGrpSpPr/>
          <p:nvPr/>
        </p:nvGrpSpPr>
        <p:grpSpPr>
          <a:xfrm>
            <a:off x="6988750" y="560250"/>
            <a:ext cx="1208397" cy="1202999"/>
            <a:chOff x="6988750" y="560250"/>
            <a:chExt cx="1208397" cy="1202999"/>
          </a:xfrm>
        </p:grpSpPr>
        <p:sp>
          <p:nvSpPr>
            <p:cNvPr id="879" name="Google Shape;879;p6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60"/>
          <p:cNvGrpSpPr/>
          <p:nvPr/>
        </p:nvGrpSpPr>
        <p:grpSpPr>
          <a:xfrm>
            <a:off x="6091468" y="2997790"/>
            <a:ext cx="2837792" cy="2101385"/>
            <a:chOff x="6091468" y="2997790"/>
            <a:chExt cx="2837792" cy="2101385"/>
          </a:xfrm>
        </p:grpSpPr>
        <p:sp>
          <p:nvSpPr>
            <p:cNvPr id="909" name="Google Shape;909;p6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chemeClr val="dk1">
                <a:alpha val="32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6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930" name="Google Shape;930;p6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6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6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6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6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6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6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6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6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9" name="Google Shape;939;p6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940" name="Google Shape;940;p6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6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6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6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6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6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6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6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6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49" name="Google Shape;949;p6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2" name="Google Shape;952;p6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953" name="Google Shape;953;p6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6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6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6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6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6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6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6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6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2" name="Google Shape;962;p6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963" name="Google Shape;963;p6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6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6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6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6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6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6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6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6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" name="Прямоугольник 3"/>
          <p:cNvSpPr/>
          <p:nvPr/>
        </p:nvSpPr>
        <p:spPr>
          <a:xfrm>
            <a:off x="3303417" y="7849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3"/>
                </a:solidFill>
                <a:latin typeface="Candara" panose="020E0502030303020204" pitchFamily="34" charset="0"/>
              </a:rPr>
              <a:t>Задание№1.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7934" y="2450439"/>
            <a:ext cx="57191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3"/>
                </a:solidFill>
                <a:latin typeface="Candara" panose="020E0502030303020204" pitchFamily="34" charset="0"/>
              </a:rPr>
              <a:t>РТУТЬ </a:t>
            </a:r>
            <a:r>
              <a:rPr lang="ru-RU" sz="1600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		СОЛНЦЕ 		ВОСКРЕСЕНЬЕ</a:t>
            </a:r>
            <a:endParaRPr lang="ru-RU" sz="1600" dirty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r>
              <a:rPr lang="ru-RU" sz="1600" dirty="0">
                <a:solidFill>
                  <a:schemeClr val="accent3"/>
                </a:solidFill>
                <a:latin typeface="Candara" panose="020E0502030303020204" pitchFamily="34" charset="0"/>
              </a:rPr>
              <a:t>МЕДЬ </a:t>
            </a:r>
            <a:r>
              <a:rPr lang="ru-RU" sz="1600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		ЛУНА 		СРЕДА</a:t>
            </a:r>
            <a:endParaRPr lang="ru-RU" sz="1600" dirty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r>
              <a:rPr lang="ru-RU" sz="1600" dirty="0">
                <a:solidFill>
                  <a:schemeClr val="accent3"/>
                </a:solidFill>
                <a:latin typeface="Candara" panose="020E0502030303020204" pitchFamily="34" charset="0"/>
              </a:rPr>
              <a:t>СВИНЕЦ </a:t>
            </a:r>
            <a:r>
              <a:rPr lang="ru-RU" sz="1600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		ЮПИТЕР 		ПЯТНИЦА</a:t>
            </a:r>
            <a:endParaRPr lang="ru-RU" sz="1600" dirty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r>
              <a:rPr lang="ru-RU" sz="1600" dirty="0">
                <a:solidFill>
                  <a:schemeClr val="accent3"/>
                </a:solidFill>
                <a:latin typeface="Candara" panose="020E0502030303020204" pitchFamily="34" charset="0"/>
              </a:rPr>
              <a:t>ОЛОВО </a:t>
            </a:r>
            <a:r>
              <a:rPr lang="ru-RU" sz="1600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		МЕРКУРИЙ 	ЧЕТВЕРГ</a:t>
            </a:r>
            <a:endParaRPr lang="ru-RU" sz="1600" dirty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r>
              <a:rPr lang="ru-RU" sz="1600" dirty="0">
                <a:solidFill>
                  <a:schemeClr val="accent3"/>
                </a:solidFill>
                <a:latin typeface="Candara" panose="020E0502030303020204" pitchFamily="34" charset="0"/>
              </a:rPr>
              <a:t>ЖЕЛЕЗО </a:t>
            </a:r>
            <a:r>
              <a:rPr lang="ru-RU" sz="1600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		САТУРН 		ПОНЕДЕЛЬНИК</a:t>
            </a:r>
            <a:endParaRPr lang="ru-RU" sz="1600" dirty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r>
              <a:rPr lang="ru-RU" sz="1600" dirty="0">
                <a:solidFill>
                  <a:schemeClr val="accent3"/>
                </a:solidFill>
                <a:latin typeface="Candara" panose="020E0502030303020204" pitchFamily="34" charset="0"/>
              </a:rPr>
              <a:t>ЗОЛОТО </a:t>
            </a:r>
            <a:r>
              <a:rPr lang="ru-RU" sz="1600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		МАРС 		СУББОТА</a:t>
            </a:r>
            <a:endParaRPr lang="ru-RU" sz="1600" dirty="0">
              <a:solidFill>
                <a:schemeClr val="accent3"/>
              </a:solidFill>
              <a:latin typeface="Candara" panose="020E0502030303020204" pitchFamily="34" charset="0"/>
            </a:endParaRPr>
          </a:p>
          <a:p>
            <a:r>
              <a:rPr lang="ru-RU" sz="1600" dirty="0">
                <a:solidFill>
                  <a:schemeClr val="accent3"/>
                </a:solidFill>
                <a:latin typeface="Candara" panose="020E0502030303020204" pitchFamily="34" charset="0"/>
              </a:rPr>
              <a:t>СЕРЕБРО </a:t>
            </a:r>
            <a:r>
              <a:rPr lang="ru-RU" sz="1600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		ВЕНЕРА 		ВТОРНИК                                                                                                        </a:t>
            </a:r>
            <a:endParaRPr lang="ru-RU" sz="1600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8372" y="127283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Согласно 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мнению алхимиков, семи планетам соответствовали семь металлов, известных науке средних веков, а также определенные дни недели. Ваша задача – найти правильные соотношения.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60"/>
          <p:cNvGrpSpPr/>
          <p:nvPr/>
        </p:nvGrpSpPr>
        <p:grpSpPr>
          <a:xfrm>
            <a:off x="1619672" y="2377950"/>
            <a:ext cx="1208397" cy="1202999"/>
            <a:chOff x="6988750" y="560250"/>
            <a:chExt cx="1208397" cy="1202999"/>
          </a:xfrm>
        </p:grpSpPr>
        <p:sp>
          <p:nvSpPr>
            <p:cNvPr id="879" name="Google Shape;879;p6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419872" y="-20538"/>
            <a:ext cx="2538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/>
                </a:solidFill>
                <a:latin typeface="Candara" panose="020E0502030303020204" pitchFamily="34" charset="0"/>
              </a:rPr>
              <a:t>Задание</a:t>
            </a:r>
            <a:r>
              <a:rPr lang="ru-RU" sz="320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№2. </a:t>
            </a:r>
            <a:endParaRPr lang="ru-RU" sz="3200" b="1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338" y="553100"/>
            <a:ext cx="567916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В 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практике алхимиков  использовались 2 метода химического анализа веществ- «мокрый» и «сухой». «Сухой» способ заключался в прокаливании вещества до получения видимых изменений.  «Мокрый»  способ состоял в обработке исследуемого вещества растворами кислот разной концентрации . В результате алхимики позднего Средневековья могли провести следующий эксперимент. В концентрированную серную кислоту при обычной температуре бросали щепотку железных стружек, тщательно очищенных от ржавчины- никакой реакции.                                                                                                                              Нагревали колбу с кислотой и стружками и обнаруживали, что выделяется негорючий газ с неприятным запахом. Пропускали этот газ через воду с несколькими каплями лакмуса- раствор окрашивался в красный цвет.                                                                                                                     Другую порцию серной кислоты разбавляли водой и также бросали в нее железные стружки- выделялся газ без цвета и запаха, который вспыхивал от горящей лучинки. </a:t>
            </a:r>
            <a:r>
              <a:rPr lang="ru-RU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Объясните 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эти явления, напишите уравнения реакций.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30324" y="4384144"/>
            <a:ext cx="2658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3"/>
                </a:solidFill>
                <a:latin typeface="Candara" panose="020E0502030303020204" pitchFamily="34" charset="0"/>
              </a:rPr>
              <a:t>Какой газ?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491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60"/>
          <p:cNvGrpSpPr/>
          <p:nvPr/>
        </p:nvGrpSpPr>
        <p:grpSpPr>
          <a:xfrm>
            <a:off x="1733301" y="3330211"/>
            <a:ext cx="1208397" cy="1202999"/>
            <a:chOff x="6988750" y="560250"/>
            <a:chExt cx="1208397" cy="1202999"/>
          </a:xfrm>
        </p:grpSpPr>
        <p:sp>
          <p:nvSpPr>
            <p:cNvPr id="879" name="Google Shape;879;p6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60"/>
          <p:cNvGrpSpPr/>
          <p:nvPr/>
        </p:nvGrpSpPr>
        <p:grpSpPr>
          <a:xfrm>
            <a:off x="6588224" y="3721154"/>
            <a:ext cx="2837792" cy="2101385"/>
            <a:chOff x="6091468" y="2997790"/>
            <a:chExt cx="2837792" cy="2101385"/>
          </a:xfrm>
        </p:grpSpPr>
        <p:sp>
          <p:nvSpPr>
            <p:cNvPr id="909" name="Google Shape;909;p6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chemeClr val="dk1">
                <a:alpha val="32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6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930" name="Google Shape;930;p6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6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6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6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6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6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6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6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6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9" name="Google Shape;939;p6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940" name="Google Shape;940;p6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6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6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6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6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6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6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6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6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49" name="Google Shape;949;p6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2" name="Google Shape;952;p6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953" name="Google Shape;953;p6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6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6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6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6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6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6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6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6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2" name="Google Shape;962;p6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963" name="Google Shape;963;p6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6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6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6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6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6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6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6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6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" name="Прямоугольник 3"/>
          <p:cNvSpPr/>
          <p:nvPr/>
        </p:nvSpPr>
        <p:spPr>
          <a:xfrm>
            <a:off x="3375420" y="12811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3"/>
                </a:solidFill>
                <a:latin typeface="Candara" panose="020E0502030303020204" pitchFamily="34" charset="0"/>
              </a:rPr>
              <a:t>Задание №3.Продукт оазиса Амона</a:t>
            </a:r>
            <a:endParaRPr lang="ru-RU" sz="3200" b="1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5420" y="1262826"/>
            <a:ext cx="56390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Арабские алхимики получали из оазиса Амона, расположенного в пустыне Сахара, бесцветное кристаллическое вещество, которое они называли «</a:t>
            </a:r>
            <a:r>
              <a:rPr lang="ru-RU" dirty="0" err="1">
                <a:solidFill>
                  <a:schemeClr val="accent3"/>
                </a:solidFill>
                <a:latin typeface="Candara" panose="020E0502030303020204" pitchFamily="34" charset="0"/>
              </a:rPr>
              <a:t>нушадир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». При растирании   «</a:t>
            </a:r>
            <a:r>
              <a:rPr lang="ru-RU" dirty="0" err="1">
                <a:solidFill>
                  <a:schemeClr val="accent3"/>
                </a:solidFill>
                <a:latin typeface="Candara" panose="020E0502030303020204" pitchFamily="34" charset="0"/>
              </a:rPr>
              <a:t>нушадира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» с гашеной  известью и нагревании смеси выделялся газ с резким запахом, хорошо растворимый в воде.                                                                                                                                            Алхимики заметили, что водный раствор этого газа, находясь рядом с соляной кислотой, начинал «дымить» и с течением времени все стеклянные сосуды  рядом с ними покрывались белым налетом.                                                                                                                                                     Алхимики отметили еще кое-что: когда раствор неизвестного газа добавляли к водному раствору медного купороса, то голубая окраска последнего становилась интенсивно синей.                                                                                                                                                                                                                             Какое вещество алхимики называли «</a:t>
            </a:r>
            <a:r>
              <a:rPr lang="ru-RU" dirty="0" err="1">
                <a:solidFill>
                  <a:schemeClr val="accent3"/>
                </a:solidFill>
                <a:latin typeface="Candara" panose="020E0502030303020204" pitchFamily="34" charset="0"/>
              </a:rPr>
              <a:t>нушадиром</a:t>
            </a:r>
            <a:r>
              <a:rPr lang="ru-RU" dirty="0">
                <a:solidFill>
                  <a:schemeClr val="accent3"/>
                </a:solidFill>
                <a:latin typeface="Candara" panose="020E0502030303020204" pitchFamily="34" charset="0"/>
              </a:rPr>
              <a:t>»? Запишите уравнения описанных химических реакций.</a:t>
            </a:r>
            <a:endParaRPr lang="ru-RU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60"/>
          <p:cNvGrpSpPr/>
          <p:nvPr/>
        </p:nvGrpSpPr>
        <p:grpSpPr>
          <a:xfrm>
            <a:off x="1463281" y="3298491"/>
            <a:ext cx="1208397" cy="1202999"/>
            <a:chOff x="6988750" y="560250"/>
            <a:chExt cx="1208397" cy="1202999"/>
          </a:xfrm>
        </p:grpSpPr>
        <p:sp>
          <p:nvSpPr>
            <p:cNvPr id="879" name="Google Shape;879;p6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60"/>
          <p:cNvGrpSpPr/>
          <p:nvPr/>
        </p:nvGrpSpPr>
        <p:grpSpPr>
          <a:xfrm>
            <a:off x="6265875" y="3042115"/>
            <a:ext cx="2837792" cy="2101385"/>
            <a:chOff x="6091468" y="2997790"/>
            <a:chExt cx="2837792" cy="2101385"/>
          </a:xfrm>
        </p:grpSpPr>
        <p:sp>
          <p:nvSpPr>
            <p:cNvPr id="909" name="Google Shape;909;p6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chemeClr val="dk1">
                <a:alpha val="32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6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930" name="Google Shape;930;p6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6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6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6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6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6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6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6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6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chemeClr val="dk1">
                  <a:alpha val="32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9" name="Google Shape;939;p6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940" name="Google Shape;940;p6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6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6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6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6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6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6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6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6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chemeClr val="dk1">
                    <a:alpha val="3228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49" name="Google Shape;949;p6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2" name="Google Shape;952;p6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953" name="Google Shape;953;p6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6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6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6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6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6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6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6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6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2" name="Google Shape;962;p6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963" name="Google Shape;963;p6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6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6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6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6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6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6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6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6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" name="Прямоугольник 3"/>
          <p:cNvSpPr/>
          <p:nvPr/>
        </p:nvSpPr>
        <p:spPr>
          <a:xfrm>
            <a:off x="3560111" y="123478"/>
            <a:ext cx="5625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/>
                </a:solidFill>
                <a:latin typeface="Candara" panose="020E0502030303020204" pitchFamily="34" charset="0"/>
              </a:rPr>
              <a:t>Задание №4.Газ Одиссея.</a:t>
            </a:r>
            <a:endParaRPr lang="ru-RU" sz="3200" b="1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6366" y="996608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Со </a:t>
            </a:r>
            <a:r>
              <a:rPr lang="ru-RU" b="1" dirty="0">
                <a:solidFill>
                  <a:schemeClr val="accent3"/>
                </a:solidFill>
                <a:latin typeface="Candara" panose="020E0502030303020204" pitchFamily="34" charset="0"/>
              </a:rPr>
              <a:t>времен Гомера известен этот оксид-бесцветный газ с резким запахом. Одиссей окуривал им помещение, в котором сражался и победил женихов Пенелопы.                                                             Плиний старший, римский историк( 23-79г.г.н.э.) тоже упоминал в своих сочинениях о газообразном оксиде, который уничтожает инфекции  и вредных насекомых.  Тот же оксид стал причиной смерти Плиния во время извержения Везувия в 79г. н.э.                                                                                Когда газ смешивают с влажным сероводородом , то выделяется сера, а водный раствор перекиси водорода превращает его в сильную кислоту                                                                      Определите газ и запишите уравнения всех упомянутых реакций.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17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70"/>
          <p:cNvSpPr txBox="1">
            <a:spLocks noGrp="1"/>
          </p:cNvSpPr>
          <p:nvPr>
            <p:ph type="ctrTitle"/>
          </p:nvPr>
        </p:nvSpPr>
        <p:spPr>
          <a:xfrm>
            <a:off x="1645955" y="555526"/>
            <a:ext cx="5869724" cy="7059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800" dirty="0" smtClean="0">
                <a:latin typeface="Candara" panose="020E0502030303020204" pitchFamily="34" charset="0"/>
              </a:rPr>
              <a:t>Спасибо за внимание</a:t>
            </a:r>
            <a:endParaRPr sz="4800" dirty="0">
              <a:latin typeface="Candara" panose="020E0502030303020204" pitchFamily="34" charset="0"/>
            </a:endParaRPr>
          </a:p>
        </p:txBody>
      </p:sp>
      <p:grpSp>
        <p:nvGrpSpPr>
          <p:cNvPr id="1183" name="Google Shape;1183;p70"/>
          <p:cNvGrpSpPr/>
          <p:nvPr/>
        </p:nvGrpSpPr>
        <p:grpSpPr>
          <a:xfrm>
            <a:off x="1691680" y="4587974"/>
            <a:ext cx="460095" cy="310924"/>
            <a:chOff x="1190625" y="1085500"/>
            <a:chExt cx="5228350" cy="3537250"/>
          </a:xfrm>
        </p:grpSpPr>
        <p:sp>
          <p:nvSpPr>
            <p:cNvPr id="1184" name="Google Shape;1184;p70"/>
            <p:cNvSpPr/>
            <p:nvPr/>
          </p:nvSpPr>
          <p:spPr>
            <a:xfrm>
              <a:off x="1190625" y="1085500"/>
              <a:ext cx="5228350" cy="3537250"/>
            </a:xfrm>
            <a:custGeom>
              <a:avLst/>
              <a:gdLst/>
              <a:ahLst/>
              <a:cxnLst/>
              <a:rect l="l" t="t" r="r" b="b"/>
              <a:pathLst>
                <a:path w="209134" h="141490" extrusionOk="0">
                  <a:moveTo>
                    <a:pt x="132274" y="6128"/>
                  </a:moveTo>
                  <a:cubicBezTo>
                    <a:pt x="133965" y="6152"/>
                    <a:pt x="135337" y="7525"/>
                    <a:pt x="135337" y="9191"/>
                  </a:cubicBezTo>
                  <a:lnTo>
                    <a:pt x="135337" y="70757"/>
                  </a:lnTo>
                  <a:lnTo>
                    <a:pt x="135337" y="132274"/>
                  </a:lnTo>
                  <a:cubicBezTo>
                    <a:pt x="135337" y="132274"/>
                    <a:pt x="135337" y="132274"/>
                    <a:pt x="135337" y="132299"/>
                  </a:cubicBezTo>
                  <a:cubicBezTo>
                    <a:pt x="135337" y="133990"/>
                    <a:pt x="133965" y="135363"/>
                    <a:pt x="132274" y="135363"/>
                  </a:cubicBezTo>
                  <a:lnTo>
                    <a:pt x="76860" y="135363"/>
                  </a:lnTo>
                  <a:cubicBezTo>
                    <a:pt x="75168" y="135363"/>
                    <a:pt x="73796" y="133990"/>
                    <a:pt x="73796" y="132299"/>
                  </a:cubicBezTo>
                  <a:lnTo>
                    <a:pt x="73796" y="73821"/>
                  </a:lnTo>
                  <a:lnTo>
                    <a:pt x="126147" y="73821"/>
                  </a:lnTo>
                  <a:cubicBezTo>
                    <a:pt x="127838" y="73821"/>
                    <a:pt x="129210" y="72424"/>
                    <a:pt x="129210" y="70757"/>
                  </a:cubicBezTo>
                  <a:cubicBezTo>
                    <a:pt x="129210" y="69066"/>
                    <a:pt x="127838" y="67694"/>
                    <a:pt x="126147" y="67694"/>
                  </a:cubicBezTo>
                  <a:lnTo>
                    <a:pt x="73796" y="67694"/>
                  </a:lnTo>
                  <a:lnTo>
                    <a:pt x="73796" y="9191"/>
                  </a:lnTo>
                  <a:cubicBezTo>
                    <a:pt x="73796" y="7525"/>
                    <a:pt x="75168" y="6152"/>
                    <a:pt x="76860" y="6128"/>
                  </a:cubicBezTo>
                  <a:close/>
                  <a:moveTo>
                    <a:pt x="9191" y="1"/>
                  </a:moveTo>
                  <a:cubicBezTo>
                    <a:pt x="4117" y="1"/>
                    <a:pt x="0" y="4143"/>
                    <a:pt x="0" y="9191"/>
                  </a:cubicBezTo>
                  <a:lnTo>
                    <a:pt x="0" y="60121"/>
                  </a:lnTo>
                  <a:cubicBezTo>
                    <a:pt x="0" y="61812"/>
                    <a:pt x="1372" y="63184"/>
                    <a:pt x="3064" y="63184"/>
                  </a:cubicBezTo>
                  <a:cubicBezTo>
                    <a:pt x="4755" y="63184"/>
                    <a:pt x="6127" y="61812"/>
                    <a:pt x="6127" y="60121"/>
                  </a:cubicBezTo>
                  <a:lnTo>
                    <a:pt x="6127" y="9191"/>
                  </a:lnTo>
                  <a:cubicBezTo>
                    <a:pt x="6127" y="7500"/>
                    <a:pt x="7500" y="6128"/>
                    <a:pt x="9191" y="6128"/>
                  </a:cubicBezTo>
                  <a:lnTo>
                    <a:pt x="64605" y="6128"/>
                  </a:lnTo>
                  <a:cubicBezTo>
                    <a:pt x="66296" y="6128"/>
                    <a:pt x="67669" y="7500"/>
                    <a:pt x="67669" y="9191"/>
                  </a:cubicBezTo>
                  <a:cubicBezTo>
                    <a:pt x="67669" y="9216"/>
                    <a:pt x="67669" y="9216"/>
                    <a:pt x="67669" y="9216"/>
                  </a:cubicBezTo>
                  <a:lnTo>
                    <a:pt x="67669" y="67694"/>
                  </a:lnTo>
                  <a:lnTo>
                    <a:pt x="9191" y="67694"/>
                  </a:lnTo>
                  <a:cubicBezTo>
                    <a:pt x="4117" y="67694"/>
                    <a:pt x="0" y="71811"/>
                    <a:pt x="0" y="76885"/>
                  </a:cubicBezTo>
                  <a:lnTo>
                    <a:pt x="0" y="132299"/>
                  </a:lnTo>
                  <a:cubicBezTo>
                    <a:pt x="0" y="137348"/>
                    <a:pt x="4117" y="141490"/>
                    <a:pt x="9191" y="141490"/>
                  </a:cubicBezTo>
                  <a:lnTo>
                    <a:pt x="60120" y="141490"/>
                  </a:lnTo>
                  <a:cubicBezTo>
                    <a:pt x="61811" y="141490"/>
                    <a:pt x="63184" y="140117"/>
                    <a:pt x="63184" y="138426"/>
                  </a:cubicBezTo>
                  <a:cubicBezTo>
                    <a:pt x="63184" y="136735"/>
                    <a:pt x="61811" y="135363"/>
                    <a:pt x="60120" y="135363"/>
                  </a:cubicBezTo>
                  <a:lnTo>
                    <a:pt x="9191" y="135363"/>
                  </a:lnTo>
                  <a:cubicBezTo>
                    <a:pt x="7500" y="135363"/>
                    <a:pt x="6127" y="133990"/>
                    <a:pt x="6127" y="132299"/>
                  </a:cubicBezTo>
                  <a:lnTo>
                    <a:pt x="6127" y="76885"/>
                  </a:lnTo>
                  <a:cubicBezTo>
                    <a:pt x="6127" y="75194"/>
                    <a:pt x="7500" y="73821"/>
                    <a:pt x="9191" y="73821"/>
                  </a:cubicBezTo>
                  <a:lnTo>
                    <a:pt x="67669" y="73821"/>
                  </a:lnTo>
                  <a:lnTo>
                    <a:pt x="67669" y="132299"/>
                  </a:lnTo>
                  <a:cubicBezTo>
                    <a:pt x="67669" y="137348"/>
                    <a:pt x="71786" y="141490"/>
                    <a:pt x="76860" y="141490"/>
                  </a:cubicBezTo>
                  <a:lnTo>
                    <a:pt x="132274" y="141490"/>
                  </a:lnTo>
                  <a:cubicBezTo>
                    <a:pt x="134627" y="141490"/>
                    <a:pt x="136783" y="140583"/>
                    <a:pt x="138401" y="139137"/>
                  </a:cubicBezTo>
                  <a:cubicBezTo>
                    <a:pt x="140092" y="140632"/>
                    <a:pt x="142249" y="141490"/>
                    <a:pt x="144528" y="141490"/>
                  </a:cubicBezTo>
                  <a:lnTo>
                    <a:pt x="199943" y="141490"/>
                  </a:lnTo>
                  <a:cubicBezTo>
                    <a:pt x="202418" y="141465"/>
                    <a:pt x="204722" y="140509"/>
                    <a:pt x="206462" y="138794"/>
                  </a:cubicBezTo>
                  <a:cubicBezTo>
                    <a:pt x="208178" y="137054"/>
                    <a:pt x="209133" y="134750"/>
                    <a:pt x="209133" y="132299"/>
                  </a:cubicBezTo>
                  <a:lnTo>
                    <a:pt x="209133" y="76885"/>
                  </a:lnTo>
                  <a:cubicBezTo>
                    <a:pt x="209133" y="74581"/>
                    <a:pt x="208300" y="72449"/>
                    <a:pt x="206781" y="70757"/>
                  </a:cubicBezTo>
                  <a:cubicBezTo>
                    <a:pt x="208251" y="69115"/>
                    <a:pt x="209133" y="66983"/>
                    <a:pt x="209133" y="64630"/>
                  </a:cubicBezTo>
                  <a:lnTo>
                    <a:pt x="209133" y="9191"/>
                  </a:lnTo>
                  <a:cubicBezTo>
                    <a:pt x="209133" y="4143"/>
                    <a:pt x="205016" y="1"/>
                    <a:pt x="199943" y="1"/>
                  </a:cubicBezTo>
                  <a:lnTo>
                    <a:pt x="149847" y="1"/>
                  </a:lnTo>
                  <a:cubicBezTo>
                    <a:pt x="148156" y="1"/>
                    <a:pt x="146783" y="1373"/>
                    <a:pt x="146783" y="3064"/>
                  </a:cubicBezTo>
                  <a:cubicBezTo>
                    <a:pt x="146783" y="4755"/>
                    <a:pt x="148156" y="6128"/>
                    <a:pt x="149847" y="6128"/>
                  </a:cubicBezTo>
                  <a:lnTo>
                    <a:pt x="199943" y="6128"/>
                  </a:lnTo>
                  <a:cubicBezTo>
                    <a:pt x="201634" y="6128"/>
                    <a:pt x="203006" y="7500"/>
                    <a:pt x="203006" y="9191"/>
                  </a:cubicBezTo>
                  <a:lnTo>
                    <a:pt x="203006" y="64630"/>
                  </a:lnTo>
                  <a:cubicBezTo>
                    <a:pt x="203006" y="66297"/>
                    <a:pt x="201634" y="67694"/>
                    <a:pt x="199943" y="67694"/>
                  </a:cubicBezTo>
                  <a:lnTo>
                    <a:pt x="150655" y="67694"/>
                  </a:lnTo>
                  <a:cubicBezTo>
                    <a:pt x="148964" y="67694"/>
                    <a:pt x="147592" y="69066"/>
                    <a:pt x="147592" y="70757"/>
                  </a:cubicBezTo>
                  <a:cubicBezTo>
                    <a:pt x="147592" y="72424"/>
                    <a:pt x="148964" y="73821"/>
                    <a:pt x="150655" y="73821"/>
                  </a:cubicBezTo>
                  <a:lnTo>
                    <a:pt x="199943" y="73821"/>
                  </a:lnTo>
                  <a:cubicBezTo>
                    <a:pt x="201634" y="73821"/>
                    <a:pt x="203006" y="75194"/>
                    <a:pt x="203006" y="76885"/>
                  </a:cubicBezTo>
                  <a:lnTo>
                    <a:pt x="203006" y="132299"/>
                  </a:lnTo>
                  <a:cubicBezTo>
                    <a:pt x="203006" y="133966"/>
                    <a:pt x="201634" y="135338"/>
                    <a:pt x="199943" y="135363"/>
                  </a:cubicBezTo>
                  <a:lnTo>
                    <a:pt x="144528" y="135363"/>
                  </a:lnTo>
                  <a:cubicBezTo>
                    <a:pt x="142862" y="135338"/>
                    <a:pt x="141489" y="133990"/>
                    <a:pt x="141465" y="132299"/>
                  </a:cubicBezTo>
                  <a:lnTo>
                    <a:pt x="141465" y="70757"/>
                  </a:lnTo>
                  <a:cubicBezTo>
                    <a:pt x="141465" y="70733"/>
                    <a:pt x="141465" y="70733"/>
                    <a:pt x="141465" y="70733"/>
                  </a:cubicBezTo>
                  <a:lnTo>
                    <a:pt x="141465" y="9191"/>
                  </a:lnTo>
                  <a:cubicBezTo>
                    <a:pt x="141465" y="6741"/>
                    <a:pt x="140509" y="4437"/>
                    <a:pt x="138769" y="2697"/>
                  </a:cubicBezTo>
                  <a:cubicBezTo>
                    <a:pt x="137029" y="981"/>
                    <a:pt x="134725" y="1"/>
                    <a:pt x="132274" y="1"/>
                  </a:cubicBezTo>
                  <a:lnTo>
                    <a:pt x="76860" y="1"/>
                  </a:lnTo>
                  <a:cubicBezTo>
                    <a:pt x="74580" y="1"/>
                    <a:pt x="72423" y="858"/>
                    <a:pt x="70732" y="2353"/>
                  </a:cubicBezTo>
                  <a:cubicBezTo>
                    <a:pt x="69115" y="907"/>
                    <a:pt x="66958" y="1"/>
                    <a:pt x="64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0"/>
            <p:cNvSpPr/>
            <p:nvPr/>
          </p:nvSpPr>
          <p:spPr>
            <a:xfrm>
              <a:off x="1703450" y="1695150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2" y="15319"/>
                  </a:lnTo>
                  <a:lnTo>
                    <a:pt x="9045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4" y="1"/>
                    <a:pt x="7942" y="785"/>
                    <a:pt x="7501" y="1986"/>
                  </a:cubicBezTo>
                  <a:lnTo>
                    <a:pt x="614" y="20368"/>
                  </a:lnTo>
                  <a:cubicBezTo>
                    <a:pt x="1" y="21961"/>
                    <a:pt x="810" y="23725"/>
                    <a:pt x="2403" y="24314"/>
                  </a:cubicBezTo>
                  <a:cubicBezTo>
                    <a:pt x="2751" y="24444"/>
                    <a:pt x="3108" y="24506"/>
                    <a:pt x="3460" y="24506"/>
                  </a:cubicBezTo>
                  <a:cubicBezTo>
                    <a:pt x="4697" y="24506"/>
                    <a:pt x="5872" y="23745"/>
                    <a:pt x="6349" y="22524"/>
                  </a:cubicBezTo>
                  <a:lnTo>
                    <a:pt x="6741" y="21446"/>
                  </a:lnTo>
                  <a:lnTo>
                    <a:pt x="13971" y="21446"/>
                  </a:lnTo>
                  <a:lnTo>
                    <a:pt x="14387" y="22524"/>
                  </a:lnTo>
                  <a:cubicBezTo>
                    <a:pt x="14853" y="23750"/>
                    <a:pt x="16005" y="24510"/>
                    <a:pt x="17255" y="24510"/>
                  </a:cubicBezTo>
                  <a:cubicBezTo>
                    <a:pt x="17623" y="24510"/>
                    <a:pt x="17966" y="24436"/>
                    <a:pt x="18333" y="24314"/>
                  </a:cubicBezTo>
                  <a:cubicBezTo>
                    <a:pt x="19902" y="23725"/>
                    <a:pt x="20711" y="21961"/>
                    <a:pt x="20123" y="20368"/>
                  </a:cubicBezTo>
                  <a:lnTo>
                    <a:pt x="13236" y="1986"/>
                  </a:lnTo>
                  <a:cubicBezTo>
                    <a:pt x="12770" y="785"/>
                    <a:pt x="11643" y="1"/>
                    <a:pt x="10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0"/>
            <p:cNvSpPr/>
            <p:nvPr/>
          </p:nvSpPr>
          <p:spPr>
            <a:xfrm>
              <a:off x="2298400" y="1695150"/>
              <a:ext cx="214475" cy="612750"/>
            </a:xfrm>
            <a:custGeom>
              <a:avLst/>
              <a:gdLst/>
              <a:ahLst/>
              <a:cxnLst/>
              <a:rect l="l" t="t" r="r" b="b"/>
              <a:pathLst>
                <a:path w="8579" h="24510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lnTo>
                    <a:pt x="5515" y="24510"/>
                  </a:lnTo>
                  <a:cubicBezTo>
                    <a:pt x="7206" y="24510"/>
                    <a:pt x="8579" y="23137"/>
                    <a:pt x="8579" y="21446"/>
                  </a:cubicBezTo>
                  <a:cubicBezTo>
                    <a:pt x="8579" y="19951"/>
                    <a:pt x="7525" y="18726"/>
                    <a:pt x="6128" y="18431"/>
                  </a:cubicBezTo>
                  <a:lnTo>
                    <a:pt x="6128" y="3064"/>
                  </a:lnTo>
                  <a:cubicBezTo>
                    <a:pt x="6128" y="1373"/>
                    <a:pt x="4756" y="1"/>
                    <a:pt x="3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0"/>
            <p:cNvSpPr/>
            <p:nvPr/>
          </p:nvSpPr>
          <p:spPr>
            <a:xfrm>
              <a:off x="3497500" y="1695150"/>
              <a:ext cx="382975" cy="612750"/>
            </a:xfrm>
            <a:custGeom>
              <a:avLst/>
              <a:gdLst/>
              <a:ahLst/>
              <a:cxnLst/>
              <a:rect l="l" t="t" r="r" b="b"/>
              <a:pathLst>
                <a:path w="15319" h="24510" extrusionOk="0">
                  <a:moveTo>
                    <a:pt x="7647" y="1"/>
                  </a:moveTo>
                  <a:cubicBezTo>
                    <a:pt x="3432" y="1"/>
                    <a:pt x="1" y="3432"/>
                    <a:pt x="1" y="7648"/>
                  </a:cubicBezTo>
                  <a:cubicBezTo>
                    <a:pt x="1" y="11888"/>
                    <a:pt x="3432" y="15319"/>
                    <a:pt x="7647" y="15319"/>
                  </a:cubicBezTo>
                  <a:cubicBezTo>
                    <a:pt x="8505" y="15319"/>
                    <a:pt x="9191" y="16005"/>
                    <a:pt x="9191" y="16838"/>
                  </a:cubicBezTo>
                  <a:cubicBezTo>
                    <a:pt x="9191" y="17696"/>
                    <a:pt x="8505" y="18382"/>
                    <a:pt x="7647" y="18382"/>
                  </a:cubicBezTo>
                  <a:lnTo>
                    <a:pt x="3064" y="18382"/>
                  </a:lnTo>
                  <a:cubicBezTo>
                    <a:pt x="1373" y="18382"/>
                    <a:pt x="1" y="19755"/>
                    <a:pt x="1" y="21446"/>
                  </a:cubicBezTo>
                  <a:cubicBezTo>
                    <a:pt x="1" y="23137"/>
                    <a:pt x="1373" y="24510"/>
                    <a:pt x="3064" y="24510"/>
                  </a:cubicBezTo>
                  <a:lnTo>
                    <a:pt x="7647" y="24510"/>
                  </a:lnTo>
                  <a:cubicBezTo>
                    <a:pt x="11887" y="24510"/>
                    <a:pt x="15319" y="21078"/>
                    <a:pt x="15319" y="16838"/>
                  </a:cubicBezTo>
                  <a:cubicBezTo>
                    <a:pt x="15319" y="12623"/>
                    <a:pt x="11887" y="9192"/>
                    <a:pt x="7647" y="9192"/>
                  </a:cubicBezTo>
                  <a:cubicBezTo>
                    <a:pt x="6814" y="9192"/>
                    <a:pt x="6128" y="8505"/>
                    <a:pt x="6128" y="7648"/>
                  </a:cubicBezTo>
                  <a:cubicBezTo>
                    <a:pt x="6128" y="6814"/>
                    <a:pt x="6814" y="6128"/>
                    <a:pt x="7647" y="6128"/>
                  </a:cubicBezTo>
                  <a:lnTo>
                    <a:pt x="9804" y="6128"/>
                  </a:lnTo>
                  <a:cubicBezTo>
                    <a:pt x="11495" y="6128"/>
                    <a:pt x="12868" y="4756"/>
                    <a:pt x="12868" y="3064"/>
                  </a:cubicBezTo>
                  <a:cubicBezTo>
                    <a:pt x="12868" y="1373"/>
                    <a:pt x="11495" y="1"/>
                    <a:pt x="9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0"/>
            <p:cNvSpPr/>
            <p:nvPr/>
          </p:nvSpPr>
          <p:spPr>
            <a:xfrm>
              <a:off x="3958875" y="1924925"/>
              <a:ext cx="153200" cy="382975"/>
            </a:xfrm>
            <a:custGeom>
              <a:avLst/>
              <a:gdLst/>
              <a:ahLst/>
              <a:cxnLst/>
              <a:rect l="l" t="t" r="r" b="b"/>
              <a:pathLst>
                <a:path w="6128" h="1531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12255"/>
                  </a:lnTo>
                  <a:cubicBezTo>
                    <a:pt x="1" y="13946"/>
                    <a:pt x="1373" y="15319"/>
                    <a:pt x="3064" y="15319"/>
                  </a:cubicBezTo>
                  <a:cubicBezTo>
                    <a:pt x="4755" y="15319"/>
                    <a:pt x="6128" y="13946"/>
                    <a:pt x="6128" y="12255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0"/>
            <p:cNvSpPr/>
            <p:nvPr/>
          </p:nvSpPr>
          <p:spPr>
            <a:xfrm>
              <a:off x="3958875" y="169515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0"/>
            <p:cNvSpPr/>
            <p:nvPr/>
          </p:nvSpPr>
          <p:spPr>
            <a:xfrm>
              <a:off x="5269475" y="1695150"/>
              <a:ext cx="454675" cy="612750"/>
            </a:xfrm>
            <a:custGeom>
              <a:avLst/>
              <a:gdLst/>
              <a:ahLst/>
              <a:cxnLst/>
              <a:rect l="l" t="t" r="r" b="b"/>
              <a:pathLst>
                <a:path w="18187" h="24510" extrusionOk="0">
                  <a:moveTo>
                    <a:pt x="9045" y="6128"/>
                  </a:moveTo>
                  <a:cubicBezTo>
                    <a:pt x="10687" y="6128"/>
                    <a:pt x="12059" y="7501"/>
                    <a:pt x="12059" y="9192"/>
                  </a:cubicBezTo>
                  <a:cubicBezTo>
                    <a:pt x="12059" y="10883"/>
                    <a:pt x="10687" y="12255"/>
                    <a:pt x="9045" y="12255"/>
                  </a:cubicBezTo>
                  <a:lnTo>
                    <a:pt x="6128" y="12255"/>
                  </a:lnTo>
                  <a:lnTo>
                    <a:pt x="6128" y="6128"/>
                  </a:lnTo>
                  <a:close/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cubicBezTo>
                    <a:pt x="4756" y="24510"/>
                    <a:pt x="6128" y="23137"/>
                    <a:pt x="6128" y="21446"/>
                  </a:cubicBezTo>
                  <a:lnTo>
                    <a:pt x="6128" y="18382"/>
                  </a:lnTo>
                  <a:lnTo>
                    <a:pt x="9045" y="18382"/>
                  </a:lnTo>
                  <a:cubicBezTo>
                    <a:pt x="14069" y="18382"/>
                    <a:pt x="18186" y="14265"/>
                    <a:pt x="18186" y="9192"/>
                  </a:cubicBezTo>
                  <a:cubicBezTo>
                    <a:pt x="18186" y="4118"/>
                    <a:pt x="14069" y="1"/>
                    <a:pt x="9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0"/>
            <p:cNvSpPr/>
            <p:nvPr/>
          </p:nvSpPr>
          <p:spPr>
            <a:xfrm>
              <a:off x="1559475" y="3380125"/>
              <a:ext cx="612750" cy="612750"/>
            </a:xfrm>
            <a:custGeom>
              <a:avLst/>
              <a:gdLst/>
              <a:ahLst/>
              <a:cxnLst/>
              <a:rect l="l" t="t" r="r" b="b"/>
              <a:pathLst>
                <a:path w="24510" h="24510" extrusionOk="0">
                  <a:moveTo>
                    <a:pt x="12255" y="1"/>
                  </a:moveTo>
                  <a:cubicBezTo>
                    <a:pt x="5515" y="1"/>
                    <a:pt x="0" y="5491"/>
                    <a:pt x="0" y="12255"/>
                  </a:cubicBezTo>
                  <a:cubicBezTo>
                    <a:pt x="0" y="19020"/>
                    <a:pt x="5515" y="24510"/>
                    <a:pt x="12255" y="24510"/>
                  </a:cubicBezTo>
                  <a:cubicBezTo>
                    <a:pt x="15539" y="24510"/>
                    <a:pt x="18602" y="23235"/>
                    <a:pt x="20931" y="20931"/>
                  </a:cubicBezTo>
                  <a:cubicBezTo>
                    <a:pt x="23235" y="18603"/>
                    <a:pt x="24509" y="15540"/>
                    <a:pt x="24509" y="12255"/>
                  </a:cubicBezTo>
                  <a:cubicBezTo>
                    <a:pt x="24509" y="10564"/>
                    <a:pt x="23137" y="9192"/>
                    <a:pt x="21445" y="9192"/>
                  </a:cubicBezTo>
                  <a:lnTo>
                    <a:pt x="16152" y="9192"/>
                  </a:lnTo>
                  <a:cubicBezTo>
                    <a:pt x="14460" y="9192"/>
                    <a:pt x="13088" y="10564"/>
                    <a:pt x="13088" y="12255"/>
                  </a:cubicBezTo>
                  <a:cubicBezTo>
                    <a:pt x="13088" y="13946"/>
                    <a:pt x="14460" y="15319"/>
                    <a:pt x="16152" y="15319"/>
                  </a:cubicBezTo>
                  <a:lnTo>
                    <a:pt x="17573" y="15319"/>
                  </a:lnTo>
                  <a:cubicBezTo>
                    <a:pt x="17303" y="15785"/>
                    <a:pt x="16985" y="16201"/>
                    <a:pt x="16593" y="16593"/>
                  </a:cubicBezTo>
                  <a:cubicBezTo>
                    <a:pt x="15441" y="17745"/>
                    <a:pt x="13897" y="18383"/>
                    <a:pt x="12255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5" y="6128"/>
                  </a:cubicBezTo>
                  <a:lnTo>
                    <a:pt x="14509" y="6128"/>
                  </a:lnTo>
                  <a:cubicBezTo>
                    <a:pt x="16201" y="6128"/>
                    <a:pt x="17573" y="4756"/>
                    <a:pt x="17573" y="3065"/>
                  </a:cubicBezTo>
                  <a:cubicBezTo>
                    <a:pt x="17573" y="1373"/>
                    <a:pt x="16201" y="1"/>
                    <a:pt x="14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0"/>
            <p:cNvSpPr/>
            <p:nvPr/>
          </p:nvSpPr>
          <p:spPr>
            <a:xfrm>
              <a:off x="2207125" y="3533325"/>
              <a:ext cx="459550" cy="459550"/>
            </a:xfrm>
            <a:custGeom>
              <a:avLst/>
              <a:gdLst/>
              <a:ahLst/>
              <a:cxnLst/>
              <a:rect l="l" t="t" r="r" b="b"/>
              <a:pathLst>
                <a:path w="18382" h="18382" extrusionOk="0">
                  <a:moveTo>
                    <a:pt x="9191" y="6127"/>
                  </a:moveTo>
                  <a:cubicBezTo>
                    <a:pt x="10882" y="6127"/>
                    <a:pt x="12254" y="7500"/>
                    <a:pt x="12254" y="9191"/>
                  </a:cubicBezTo>
                  <a:cubicBezTo>
                    <a:pt x="12254" y="10882"/>
                    <a:pt x="10882" y="12255"/>
                    <a:pt x="9191" y="12255"/>
                  </a:cubicBezTo>
                  <a:cubicBezTo>
                    <a:pt x="7500" y="12255"/>
                    <a:pt x="6127" y="10882"/>
                    <a:pt x="6127" y="9191"/>
                  </a:cubicBezTo>
                  <a:cubicBezTo>
                    <a:pt x="6127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4118" y="0"/>
                    <a:pt x="0" y="4118"/>
                    <a:pt x="0" y="9191"/>
                  </a:cubicBezTo>
                  <a:cubicBezTo>
                    <a:pt x="0" y="14264"/>
                    <a:pt x="4118" y="18382"/>
                    <a:pt x="9191" y="18382"/>
                  </a:cubicBezTo>
                  <a:cubicBezTo>
                    <a:pt x="10612" y="18382"/>
                    <a:pt x="11936" y="18063"/>
                    <a:pt x="13137" y="17475"/>
                  </a:cubicBezTo>
                  <a:cubicBezTo>
                    <a:pt x="13700" y="18039"/>
                    <a:pt x="14460" y="18382"/>
                    <a:pt x="15318" y="18382"/>
                  </a:cubicBezTo>
                  <a:cubicBezTo>
                    <a:pt x="17009" y="18382"/>
                    <a:pt x="18382" y="17009"/>
                    <a:pt x="18382" y="15318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ubicBezTo>
                    <a:pt x="14460" y="0"/>
                    <a:pt x="13700" y="343"/>
                    <a:pt x="13137" y="907"/>
                  </a:cubicBezTo>
                  <a:cubicBezTo>
                    <a:pt x="11936" y="319"/>
                    <a:pt x="10612" y="0"/>
                    <a:pt x="9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0"/>
            <p:cNvSpPr/>
            <p:nvPr/>
          </p:nvSpPr>
          <p:spPr>
            <a:xfrm>
              <a:off x="3257325" y="3380125"/>
              <a:ext cx="612725" cy="612750"/>
            </a:xfrm>
            <a:custGeom>
              <a:avLst/>
              <a:gdLst/>
              <a:ahLst/>
              <a:cxnLst/>
              <a:rect l="l" t="t" r="r" b="b"/>
              <a:pathLst>
                <a:path w="24509" h="24510" extrusionOk="0">
                  <a:moveTo>
                    <a:pt x="12254" y="1"/>
                  </a:moveTo>
                  <a:cubicBezTo>
                    <a:pt x="5490" y="1"/>
                    <a:pt x="0" y="5491"/>
                    <a:pt x="0" y="12255"/>
                  </a:cubicBezTo>
                  <a:cubicBezTo>
                    <a:pt x="0" y="19020"/>
                    <a:pt x="5490" y="24510"/>
                    <a:pt x="12254" y="24510"/>
                  </a:cubicBezTo>
                  <a:cubicBezTo>
                    <a:pt x="15539" y="24510"/>
                    <a:pt x="18602" y="23235"/>
                    <a:pt x="20906" y="20931"/>
                  </a:cubicBezTo>
                  <a:cubicBezTo>
                    <a:pt x="23234" y="18603"/>
                    <a:pt x="24509" y="15540"/>
                    <a:pt x="24509" y="12255"/>
                  </a:cubicBezTo>
                  <a:cubicBezTo>
                    <a:pt x="24509" y="10564"/>
                    <a:pt x="23136" y="9192"/>
                    <a:pt x="21445" y="9192"/>
                  </a:cubicBezTo>
                  <a:lnTo>
                    <a:pt x="16127" y="9192"/>
                  </a:lnTo>
                  <a:cubicBezTo>
                    <a:pt x="14436" y="9192"/>
                    <a:pt x="13063" y="10564"/>
                    <a:pt x="13063" y="12255"/>
                  </a:cubicBezTo>
                  <a:cubicBezTo>
                    <a:pt x="13063" y="13946"/>
                    <a:pt x="14436" y="15319"/>
                    <a:pt x="16127" y="15319"/>
                  </a:cubicBezTo>
                  <a:lnTo>
                    <a:pt x="17573" y="15319"/>
                  </a:lnTo>
                  <a:cubicBezTo>
                    <a:pt x="17303" y="15785"/>
                    <a:pt x="16960" y="16201"/>
                    <a:pt x="16593" y="16593"/>
                  </a:cubicBezTo>
                  <a:cubicBezTo>
                    <a:pt x="15416" y="17745"/>
                    <a:pt x="13897" y="18383"/>
                    <a:pt x="12254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4" y="6128"/>
                  </a:cubicBezTo>
                  <a:lnTo>
                    <a:pt x="14509" y="6128"/>
                  </a:lnTo>
                  <a:cubicBezTo>
                    <a:pt x="16200" y="6128"/>
                    <a:pt x="17573" y="4756"/>
                    <a:pt x="17573" y="3065"/>
                  </a:cubicBezTo>
                  <a:cubicBezTo>
                    <a:pt x="17573" y="1373"/>
                    <a:pt x="16200" y="1"/>
                    <a:pt x="14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0"/>
            <p:cNvSpPr/>
            <p:nvPr/>
          </p:nvSpPr>
          <p:spPr>
            <a:xfrm>
              <a:off x="3913525" y="3533325"/>
              <a:ext cx="446100" cy="459550"/>
            </a:xfrm>
            <a:custGeom>
              <a:avLst/>
              <a:gdLst/>
              <a:ahLst/>
              <a:cxnLst/>
              <a:rect l="l" t="t" r="r" b="b"/>
              <a:pathLst>
                <a:path w="17844" h="18382" extrusionOk="0">
                  <a:moveTo>
                    <a:pt x="9192" y="0"/>
                  </a:moveTo>
                  <a:cubicBezTo>
                    <a:pt x="4118" y="0"/>
                    <a:pt x="1" y="4118"/>
                    <a:pt x="1" y="9191"/>
                  </a:cubicBezTo>
                  <a:cubicBezTo>
                    <a:pt x="1" y="14264"/>
                    <a:pt x="4118" y="18382"/>
                    <a:pt x="9192" y="18382"/>
                  </a:cubicBezTo>
                  <a:lnTo>
                    <a:pt x="13040" y="18382"/>
                  </a:lnTo>
                  <a:cubicBezTo>
                    <a:pt x="14731" y="18382"/>
                    <a:pt x="16103" y="17009"/>
                    <a:pt x="16103" y="15318"/>
                  </a:cubicBezTo>
                  <a:cubicBezTo>
                    <a:pt x="16103" y="13627"/>
                    <a:pt x="14731" y="12255"/>
                    <a:pt x="13040" y="12255"/>
                  </a:cubicBezTo>
                  <a:lnTo>
                    <a:pt x="9192" y="12255"/>
                  </a:lnTo>
                  <a:cubicBezTo>
                    <a:pt x="7501" y="12255"/>
                    <a:pt x="6128" y="10882"/>
                    <a:pt x="6128" y="9191"/>
                  </a:cubicBezTo>
                  <a:cubicBezTo>
                    <a:pt x="6128" y="7500"/>
                    <a:pt x="7501" y="6127"/>
                    <a:pt x="9192" y="6127"/>
                  </a:cubicBezTo>
                  <a:cubicBezTo>
                    <a:pt x="9486" y="6127"/>
                    <a:pt x="9780" y="6176"/>
                    <a:pt x="10050" y="6250"/>
                  </a:cubicBezTo>
                  <a:cubicBezTo>
                    <a:pt x="9069" y="7451"/>
                    <a:pt x="9143" y="9240"/>
                    <a:pt x="10270" y="10343"/>
                  </a:cubicBezTo>
                  <a:cubicBezTo>
                    <a:pt x="10871" y="10943"/>
                    <a:pt x="11655" y="11244"/>
                    <a:pt x="12439" y="11244"/>
                  </a:cubicBezTo>
                  <a:cubicBezTo>
                    <a:pt x="13223" y="11244"/>
                    <a:pt x="14008" y="10943"/>
                    <a:pt x="14608" y="10343"/>
                  </a:cubicBezTo>
                  <a:lnTo>
                    <a:pt x="16667" y="8284"/>
                  </a:lnTo>
                  <a:cubicBezTo>
                    <a:pt x="17647" y="7304"/>
                    <a:pt x="17843" y="5784"/>
                    <a:pt x="17133" y="4583"/>
                  </a:cubicBezTo>
                  <a:cubicBezTo>
                    <a:pt x="15515" y="1765"/>
                    <a:pt x="12451" y="0"/>
                    <a:pt x="9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0"/>
            <p:cNvSpPr/>
            <p:nvPr/>
          </p:nvSpPr>
          <p:spPr>
            <a:xfrm>
              <a:off x="5053200" y="3380125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1" y="15319"/>
                  </a:lnTo>
                  <a:lnTo>
                    <a:pt x="9044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3" y="1"/>
                    <a:pt x="7941" y="785"/>
                    <a:pt x="7500" y="1986"/>
                  </a:cubicBezTo>
                  <a:lnTo>
                    <a:pt x="589" y="20368"/>
                  </a:lnTo>
                  <a:cubicBezTo>
                    <a:pt x="0" y="21961"/>
                    <a:pt x="809" y="23725"/>
                    <a:pt x="2378" y="24314"/>
                  </a:cubicBezTo>
                  <a:cubicBezTo>
                    <a:pt x="2736" y="24446"/>
                    <a:pt x="3102" y="24509"/>
                    <a:pt x="3462" y="24509"/>
                  </a:cubicBezTo>
                  <a:cubicBezTo>
                    <a:pt x="4704" y="24509"/>
                    <a:pt x="5867" y="23760"/>
                    <a:pt x="6324" y="22525"/>
                  </a:cubicBezTo>
                  <a:lnTo>
                    <a:pt x="6740" y="21446"/>
                  </a:lnTo>
                  <a:lnTo>
                    <a:pt x="13970" y="21446"/>
                  </a:lnTo>
                  <a:lnTo>
                    <a:pt x="14387" y="22525"/>
                  </a:lnTo>
                  <a:cubicBezTo>
                    <a:pt x="14853" y="23750"/>
                    <a:pt x="16005" y="24510"/>
                    <a:pt x="17254" y="24510"/>
                  </a:cubicBezTo>
                  <a:cubicBezTo>
                    <a:pt x="17598" y="24510"/>
                    <a:pt x="17965" y="24436"/>
                    <a:pt x="18333" y="24314"/>
                  </a:cubicBezTo>
                  <a:cubicBezTo>
                    <a:pt x="19901" y="23725"/>
                    <a:pt x="20710" y="21961"/>
                    <a:pt x="20122" y="20368"/>
                  </a:cubicBezTo>
                  <a:lnTo>
                    <a:pt x="13235" y="1986"/>
                  </a:lnTo>
                  <a:cubicBezTo>
                    <a:pt x="12769" y="785"/>
                    <a:pt x="11642" y="1"/>
                    <a:pt x="10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0"/>
            <p:cNvSpPr/>
            <p:nvPr/>
          </p:nvSpPr>
          <p:spPr>
            <a:xfrm>
              <a:off x="5638950" y="3533325"/>
              <a:ext cx="291075" cy="459550"/>
            </a:xfrm>
            <a:custGeom>
              <a:avLst/>
              <a:gdLst/>
              <a:ahLst/>
              <a:cxnLst/>
              <a:rect l="l" t="t" r="r" b="b"/>
              <a:pathLst>
                <a:path w="11643" h="18382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cubicBezTo>
                    <a:pt x="1" y="8113"/>
                    <a:pt x="834" y="9877"/>
                    <a:pt x="2255" y="11029"/>
                  </a:cubicBezTo>
                  <a:cubicBezTo>
                    <a:pt x="3285" y="11862"/>
                    <a:pt x="4412" y="12083"/>
                    <a:pt x="5270" y="12255"/>
                  </a:cubicBezTo>
                  <a:lnTo>
                    <a:pt x="3064" y="12255"/>
                  </a:lnTo>
                  <a:cubicBezTo>
                    <a:pt x="1373" y="12255"/>
                    <a:pt x="1" y="13627"/>
                    <a:pt x="1" y="15318"/>
                  </a:cubicBezTo>
                  <a:cubicBezTo>
                    <a:pt x="1" y="17009"/>
                    <a:pt x="1373" y="18382"/>
                    <a:pt x="3064" y="18382"/>
                  </a:cubicBezTo>
                  <a:lnTo>
                    <a:pt x="5515" y="18382"/>
                  </a:lnTo>
                  <a:cubicBezTo>
                    <a:pt x="8897" y="18382"/>
                    <a:pt x="11642" y="15637"/>
                    <a:pt x="11642" y="12255"/>
                  </a:cubicBezTo>
                  <a:cubicBezTo>
                    <a:pt x="11642" y="10661"/>
                    <a:pt x="11103" y="9166"/>
                    <a:pt x="10123" y="8064"/>
                  </a:cubicBezTo>
                  <a:cubicBezTo>
                    <a:pt x="8971" y="6740"/>
                    <a:pt x="7476" y="6446"/>
                    <a:pt x="6496" y="6250"/>
                  </a:cubicBezTo>
                  <a:cubicBezTo>
                    <a:pt x="6397" y="6225"/>
                    <a:pt x="6250" y="6201"/>
                    <a:pt x="6128" y="6176"/>
                  </a:cubicBezTo>
                  <a:cubicBezTo>
                    <a:pt x="6128" y="6152"/>
                    <a:pt x="6128" y="6152"/>
                    <a:pt x="6128" y="6127"/>
                  </a:cubicBezTo>
                  <a:cubicBezTo>
                    <a:pt x="7819" y="6127"/>
                    <a:pt x="9191" y="4755"/>
                    <a:pt x="9191" y="3064"/>
                  </a:cubicBezTo>
                  <a:cubicBezTo>
                    <a:pt x="9191" y="1373"/>
                    <a:pt x="7819" y="0"/>
                    <a:pt x="6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0"/>
            <p:cNvSpPr/>
            <p:nvPr/>
          </p:nvSpPr>
          <p:spPr>
            <a:xfrm>
              <a:off x="14920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0"/>
            <p:cNvSpPr/>
            <p:nvPr/>
          </p:nvSpPr>
          <p:spPr>
            <a:xfrm>
              <a:off x="31874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48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0"/>
            <p:cNvSpPr/>
            <p:nvPr/>
          </p:nvSpPr>
          <p:spPr>
            <a:xfrm>
              <a:off x="4882250" y="1399225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48"/>
                    <a:pt x="12622" y="0"/>
                    <a:pt x="1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34221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0"/>
            <p:cNvSpPr/>
            <p:nvPr/>
          </p:nvSpPr>
          <p:spPr>
            <a:xfrm>
              <a:off x="5113850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0"/>
            <p:cNvSpPr/>
            <p:nvPr/>
          </p:nvSpPr>
          <p:spPr>
            <a:xfrm>
              <a:off x="17304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2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14920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31874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73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82250" y="3084200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73"/>
                    <a:pt x="12622" y="0"/>
                    <a:pt x="1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0"/>
            <p:cNvSpPr/>
            <p:nvPr/>
          </p:nvSpPr>
          <p:spPr>
            <a:xfrm>
              <a:off x="34221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0"/>
            <p:cNvSpPr/>
            <p:nvPr/>
          </p:nvSpPr>
          <p:spPr>
            <a:xfrm>
              <a:off x="5113850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17304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2995193" y="4425244"/>
            <a:ext cx="349237" cy="459572"/>
            <a:chOff x="1787400" y="238125"/>
            <a:chExt cx="3968600" cy="5228350"/>
          </a:xfrm>
        </p:grpSpPr>
        <p:sp>
          <p:nvSpPr>
            <p:cNvPr id="1210" name="Google Shape;1210;p70"/>
            <p:cNvSpPr/>
            <p:nvPr/>
          </p:nvSpPr>
          <p:spPr>
            <a:xfrm>
              <a:off x="4814850" y="3408325"/>
              <a:ext cx="459550" cy="1037975"/>
            </a:xfrm>
            <a:custGeom>
              <a:avLst/>
              <a:gdLst/>
              <a:ahLst/>
              <a:cxnLst/>
              <a:rect l="l" t="t" r="r" b="b"/>
              <a:pathLst>
                <a:path w="18382" h="41519" extrusionOk="0">
                  <a:moveTo>
                    <a:pt x="15318" y="0"/>
                  </a:moveTo>
                  <a:cubicBezTo>
                    <a:pt x="13627" y="0"/>
                    <a:pt x="12255" y="1373"/>
                    <a:pt x="12255" y="3064"/>
                  </a:cubicBezTo>
                  <a:lnTo>
                    <a:pt x="12255" y="32327"/>
                  </a:lnTo>
                  <a:cubicBezTo>
                    <a:pt x="12255" y="34000"/>
                    <a:pt x="10903" y="35394"/>
                    <a:pt x="9154" y="35394"/>
                  </a:cubicBezTo>
                  <a:cubicBezTo>
                    <a:pt x="9109" y="35394"/>
                    <a:pt x="9065" y="35393"/>
                    <a:pt x="9020" y="35391"/>
                  </a:cubicBezTo>
                  <a:cubicBezTo>
                    <a:pt x="7427" y="35318"/>
                    <a:pt x="6128" y="33872"/>
                    <a:pt x="6128" y="32156"/>
                  </a:cubicBezTo>
                  <a:lnTo>
                    <a:pt x="6128" y="7132"/>
                  </a:lnTo>
                  <a:cubicBezTo>
                    <a:pt x="6128" y="5441"/>
                    <a:pt x="4755" y="4069"/>
                    <a:pt x="3064" y="4069"/>
                  </a:cubicBezTo>
                  <a:cubicBezTo>
                    <a:pt x="1373" y="4069"/>
                    <a:pt x="0" y="5441"/>
                    <a:pt x="0" y="7132"/>
                  </a:cubicBezTo>
                  <a:lnTo>
                    <a:pt x="0" y="32156"/>
                  </a:lnTo>
                  <a:cubicBezTo>
                    <a:pt x="0" y="37156"/>
                    <a:pt x="3824" y="41273"/>
                    <a:pt x="8750" y="41518"/>
                  </a:cubicBezTo>
                  <a:lnTo>
                    <a:pt x="9191" y="41518"/>
                  </a:lnTo>
                  <a:cubicBezTo>
                    <a:pt x="14363" y="41518"/>
                    <a:pt x="18382" y="37278"/>
                    <a:pt x="18382" y="32327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1787400" y="238125"/>
              <a:ext cx="3487000" cy="3137300"/>
            </a:xfrm>
            <a:custGeom>
              <a:avLst/>
              <a:gdLst/>
              <a:ahLst/>
              <a:cxnLst/>
              <a:rect l="l" t="t" r="r" b="b"/>
              <a:pathLst>
                <a:path w="139480" h="125492" extrusionOk="0">
                  <a:moveTo>
                    <a:pt x="112253" y="24093"/>
                  </a:moveTo>
                  <a:cubicBezTo>
                    <a:pt x="114596" y="24093"/>
                    <a:pt x="116938" y="24990"/>
                    <a:pt x="118721" y="26788"/>
                  </a:cubicBezTo>
                  <a:lnTo>
                    <a:pt x="127520" y="35562"/>
                  </a:lnTo>
                  <a:cubicBezTo>
                    <a:pt x="131270" y="39312"/>
                    <a:pt x="133353" y="44336"/>
                    <a:pt x="133353" y="49655"/>
                  </a:cubicBezTo>
                  <a:lnTo>
                    <a:pt x="133353" y="83820"/>
                  </a:lnTo>
                  <a:cubicBezTo>
                    <a:pt x="133353" y="85511"/>
                    <a:pt x="131956" y="86884"/>
                    <a:pt x="130289" y="86884"/>
                  </a:cubicBezTo>
                  <a:cubicBezTo>
                    <a:pt x="128598" y="86884"/>
                    <a:pt x="127226" y="85511"/>
                    <a:pt x="127226" y="83820"/>
                  </a:cubicBezTo>
                  <a:lnTo>
                    <a:pt x="127226" y="50120"/>
                  </a:lnTo>
                  <a:lnTo>
                    <a:pt x="127226" y="50096"/>
                  </a:lnTo>
                  <a:cubicBezTo>
                    <a:pt x="127348" y="46297"/>
                    <a:pt x="125878" y="42596"/>
                    <a:pt x="123182" y="39900"/>
                  </a:cubicBezTo>
                  <a:lnTo>
                    <a:pt x="108280" y="24999"/>
                  </a:lnTo>
                  <a:cubicBezTo>
                    <a:pt x="109532" y="24396"/>
                    <a:pt x="110893" y="24093"/>
                    <a:pt x="112253" y="24093"/>
                  </a:cubicBezTo>
                  <a:close/>
                  <a:moveTo>
                    <a:pt x="77571" y="6115"/>
                  </a:moveTo>
                  <a:cubicBezTo>
                    <a:pt x="79532" y="6115"/>
                    <a:pt x="81492" y="6862"/>
                    <a:pt x="82987" y="8357"/>
                  </a:cubicBezTo>
                  <a:lnTo>
                    <a:pt x="118844" y="44238"/>
                  </a:lnTo>
                  <a:cubicBezTo>
                    <a:pt x="120388" y="45758"/>
                    <a:pt x="121172" y="47817"/>
                    <a:pt x="121098" y="49973"/>
                  </a:cubicBezTo>
                  <a:cubicBezTo>
                    <a:pt x="121000" y="51910"/>
                    <a:pt x="120216" y="53699"/>
                    <a:pt x="118844" y="55071"/>
                  </a:cubicBezTo>
                  <a:cubicBezTo>
                    <a:pt x="117398" y="56517"/>
                    <a:pt x="115486" y="57302"/>
                    <a:pt x="113427" y="57302"/>
                  </a:cubicBezTo>
                  <a:cubicBezTo>
                    <a:pt x="111393" y="57302"/>
                    <a:pt x="109481" y="56517"/>
                    <a:pt x="108035" y="55071"/>
                  </a:cubicBezTo>
                  <a:lnTo>
                    <a:pt x="108011" y="55071"/>
                  </a:lnTo>
                  <a:lnTo>
                    <a:pt x="107913" y="54949"/>
                  </a:lnTo>
                  <a:lnTo>
                    <a:pt x="107888" y="54949"/>
                  </a:lnTo>
                  <a:lnTo>
                    <a:pt x="90560" y="37621"/>
                  </a:lnTo>
                  <a:cubicBezTo>
                    <a:pt x="89960" y="37021"/>
                    <a:pt x="89176" y="36720"/>
                    <a:pt x="88391" y="36720"/>
                  </a:cubicBezTo>
                  <a:cubicBezTo>
                    <a:pt x="87607" y="36720"/>
                    <a:pt x="86823" y="37021"/>
                    <a:pt x="86222" y="37621"/>
                  </a:cubicBezTo>
                  <a:cubicBezTo>
                    <a:pt x="85046" y="38797"/>
                    <a:pt x="85046" y="40734"/>
                    <a:pt x="86222" y="41935"/>
                  </a:cubicBezTo>
                  <a:lnTo>
                    <a:pt x="94874" y="50562"/>
                  </a:lnTo>
                  <a:cubicBezTo>
                    <a:pt x="94874" y="50586"/>
                    <a:pt x="94874" y="50611"/>
                    <a:pt x="94899" y="50611"/>
                  </a:cubicBezTo>
                  <a:cubicBezTo>
                    <a:pt x="94899" y="50611"/>
                    <a:pt x="94923" y="50635"/>
                    <a:pt x="94923" y="50635"/>
                  </a:cubicBezTo>
                  <a:lnTo>
                    <a:pt x="101393" y="57105"/>
                  </a:lnTo>
                  <a:lnTo>
                    <a:pt x="45415" y="113108"/>
                  </a:lnTo>
                  <a:cubicBezTo>
                    <a:pt x="41224" y="117287"/>
                    <a:pt x="35734" y="119376"/>
                    <a:pt x="30244" y="119376"/>
                  </a:cubicBezTo>
                  <a:cubicBezTo>
                    <a:pt x="24754" y="119376"/>
                    <a:pt x="19264" y="117287"/>
                    <a:pt x="15073" y="113108"/>
                  </a:cubicBezTo>
                  <a:cubicBezTo>
                    <a:pt x="6716" y="104726"/>
                    <a:pt x="6716" y="91124"/>
                    <a:pt x="15073" y="82766"/>
                  </a:cubicBezTo>
                  <a:lnTo>
                    <a:pt x="71076" y="26788"/>
                  </a:lnTo>
                  <a:lnTo>
                    <a:pt x="75414" y="31102"/>
                  </a:lnTo>
                  <a:lnTo>
                    <a:pt x="19411" y="87104"/>
                  </a:lnTo>
                  <a:cubicBezTo>
                    <a:pt x="13480" y="92986"/>
                    <a:pt x="13407" y="102741"/>
                    <a:pt x="19411" y="108770"/>
                  </a:cubicBezTo>
                  <a:cubicBezTo>
                    <a:pt x="22344" y="111703"/>
                    <a:pt x="26263" y="113251"/>
                    <a:pt x="30251" y="113251"/>
                  </a:cubicBezTo>
                  <a:cubicBezTo>
                    <a:pt x="32195" y="113251"/>
                    <a:pt x="34157" y="112883"/>
                    <a:pt x="36028" y="112128"/>
                  </a:cubicBezTo>
                  <a:cubicBezTo>
                    <a:pt x="37916" y="111343"/>
                    <a:pt x="39631" y="110216"/>
                    <a:pt x="41077" y="108770"/>
                  </a:cubicBezTo>
                  <a:lnTo>
                    <a:pt x="90560" y="59262"/>
                  </a:lnTo>
                  <a:cubicBezTo>
                    <a:pt x="91761" y="58086"/>
                    <a:pt x="91761" y="56125"/>
                    <a:pt x="90560" y="54949"/>
                  </a:cubicBezTo>
                  <a:cubicBezTo>
                    <a:pt x="89960" y="54348"/>
                    <a:pt x="89182" y="54048"/>
                    <a:pt x="88401" y="54048"/>
                  </a:cubicBezTo>
                  <a:cubicBezTo>
                    <a:pt x="87619" y="54048"/>
                    <a:pt x="86835" y="54348"/>
                    <a:pt x="86222" y="54949"/>
                  </a:cubicBezTo>
                  <a:lnTo>
                    <a:pt x="36739" y="104432"/>
                  </a:lnTo>
                  <a:cubicBezTo>
                    <a:pt x="34950" y="106221"/>
                    <a:pt x="32597" y="107116"/>
                    <a:pt x="30244" y="107116"/>
                  </a:cubicBezTo>
                  <a:cubicBezTo>
                    <a:pt x="27892" y="107116"/>
                    <a:pt x="25539" y="106221"/>
                    <a:pt x="23750" y="104432"/>
                  </a:cubicBezTo>
                  <a:cubicBezTo>
                    <a:pt x="20171" y="100854"/>
                    <a:pt x="20147" y="95021"/>
                    <a:pt x="23750" y="91442"/>
                  </a:cubicBezTo>
                  <a:lnTo>
                    <a:pt x="81884" y="33307"/>
                  </a:lnTo>
                  <a:cubicBezTo>
                    <a:pt x="81884" y="33283"/>
                    <a:pt x="81884" y="33283"/>
                    <a:pt x="81909" y="33283"/>
                  </a:cubicBezTo>
                  <a:cubicBezTo>
                    <a:pt x="83110" y="32082"/>
                    <a:pt x="83110" y="30146"/>
                    <a:pt x="81909" y="28945"/>
                  </a:cubicBezTo>
                  <a:cubicBezTo>
                    <a:pt x="80585" y="27621"/>
                    <a:pt x="72816" y="19852"/>
                    <a:pt x="72154" y="19190"/>
                  </a:cubicBezTo>
                  <a:cubicBezTo>
                    <a:pt x="69164" y="16200"/>
                    <a:pt x="69164" y="11348"/>
                    <a:pt x="72154" y="8357"/>
                  </a:cubicBezTo>
                  <a:cubicBezTo>
                    <a:pt x="73649" y="6862"/>
                    <a:pt x="75610" y="6115"/>
                    <a:pt x="77571" y="6115"/>
                  </a:cubicBezTo>
                  <a:close/>
                  <a:moveTo>
                    <a:pt x="77562" y="0"/>
                  </a:moveTo>
                  <a:cubicBezTo>
                    <a:pt x="74029" y="0"/>
                    <a:pt x="70500" y="1348"/>
                    <a:pt x="67816" y="4044"/>
                  </a:cubicBezTo>
                  <a:cubicBezTo>
                    <a:pt x="65218" y="6642"/>
                    <a:pt x="63772" y="10098"/>
                    <a:pt x="63772" y="13774"/>
                  </a:cubicBezTo>
                  <a:cubicBezTo>
                    <a:pt x="63772" y="16936"/>
                    <a:pt x="64851" y="19950"/>
                    <a:pt x="66787" y="22377"/>
                  </a:cubicBezTo>
                  <a:lnTo>
                    <a:pt x="10760" y="78428"/>
                  </a:lnTo>
                  <a:cubicBezTo>
                    <a:pt x="1" y="89187"/>
                    <a:pt x="1" y="106662"/>
                    <a:pt x="10760" y="117422"/>
                  </a:cubicBezTo>
                  <a:cubicBezTo>
                    <a:pt x="16140" y="122801"/>
                    <a:pt x="23198" y="125491"/>
                    <a:pt x="30257" y="125491"/>
                  </a:cubicBezTo>
                  <a:cubicBezTo>
                    <a:pt x="37315" y="125491"/>
                    <a:pt x="44374" y="122801"/>
                    <a:pt x="49753" y="117422"/>
                  </a:cubicBezTo>
                  <a:lnTo>
                    <a:pt x="105952" y="61223"/>
                  </a:lnTo>
                  <a:cubicBezTo>
                    <a:pt x="108158" y="62669"/>
                    <a:pt x="110731" y="63429"/>
                    <a:pt x="113427" y="63429"/>
                  </a:cubicBezTo>
                  <a:cubicBezTo>
                    <a:pt x="116197" y="63429"/>
                    <a:pt x="118844" y="62620"/>
                    <a:pt x="121098" y="61125"/>
                  </a:cubicBezTo>
                  <a:lnTo>
                    <a:pt x="121098" y="83820"/>
                  </a:lnTo>
                  <a:cubicBezTo>
                    <a:pt x="121098" y="88893"/>
                    <a:pt x="125216" y="93011"/>
                    <a:pt x="130289" y="93011"/>
                  </a:cubicBezTo>
                  <a:cubicBezTo>
                    <a:pt x="135338" y="93011"/>
                    <a:pt x="139480" y="88893"/>
                    <a:pt x="139480" y="83820"/>
                  </a:cubicBezTo>
                  <a:lnTo>
                    <a:pt x="139480" y="49655"/>
                  </a:lnTo>
                  <a:cubicBezTo>
                    <a:pt x="139480" y="42694"/>
                    <a:pt x="136759" y="36150"/>
                    <a:pt x="131858" y="31249"/>
                  </a:cubicBezTo>
                  <a:lnTo>
                    <a:pt x="123059" y="22450"/>
                  </a:lnTo>
                  <a:cubicBezTo>
                    <a:pt x="120079" y="19456"/>
                    <a:pt x="116156" y="17963"/>
                    <a:pt x="112230" y="17963"/>
                  </a:cubicBezTo>
                  <a:cubicBezTo>
                    <a:pt x="109279" y="17963"/>
                    <a:pt x="106326" y="18807"/>
                    <a:pt x="103771" y="20489"/>
                  </a:cubicBezTo>
                  <a:lnTo>
                    <a:pt x="87325" y="4044"/>
                  </a:lnTo>
                  <a:cubicBezTo>
                    <a:pt x="84629" y="1348"/>
                    <a:pt x="81094" y="0"/>
                    <a:pt x="77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1575" y="2716550"/>
              <a:ext cx="452825" cy="569250"/>
            </a:xfrm>
            <a:custGeom>
              <a:avLst/>
              <a:gdLst/>
              <a:ahLst/>
              <a:cxnLst/>
              <a:rect l="l" t="t" r="r" b="b"/>
              <a:pathLst>
                <a:path w="18113" h="22770" extrusionOk="0">
                  <a:moveTo>
                    <a:pt x="8922" y="1"/>
                  </a:moveTo>
                  <a:cubicBezTo>
                    <a:pt x="7501" y="1"/>
                    <a:pt x="6226" y="712"/>
                    <a:pt x="5466" y="1888"/>
                  </a:cubicBezTo>
                  <a:lnTo>
                    <a:pt x="4290" y="3751"/>
                  </a:lnTo>
                  <a:cubicBezTo>
                    <a:pt x="3359" y="5172"/>
                    <a:pt x="3775" y="7084"/>
                    <a:pt x="5221" y="7991"/>
                  </a:cubicBezTo>
                  <a:cubicBezTo>
                    <a:pt x="5726" y="8313"/>
                    <a:pt x="6287" y="8466"/>
                    <a:pt x="6842" y="8466"/>
                  </a:cubicBezTo>
                  <a:cubicBezTo>
                    <a:pt x="7555" y="8466"/>
                    <a:pt x="8259" y="8214"/>
                    <a:pt x="8824" y="7746"/>
                  </a:cubicBezTo>
                  <a:lnTo>
                    <a:pt x="11496" y="11937"/>
                  </a:lnTo>
                  <a:cubicBezTo>
                    <a:pt x="11814" y="12427"/>
                    <a:pt x="11986" y="12991"/>
                    <a:pt x="11986" y="13579"/>
                  </a:cubicBezTo>
                  <a:cubicBezTo>
                    <a:pt x="11986" y="15270"/>
                    <a:pt x="10589" y="16642"/>
                    <a:pt x="8922" y="16642"/>
                  </a:cubicBezTo>
                  <a:cubicBezTo>
                    <a:pt x="7770" y="16642"/>
                    <a:pt x="6741" y="16005"/>
                    <a:pt x="6202" y="15000"/>
                  </a:cubicBezTo>
                  <a:cubicBezTo>
                    <a:pt x="5661" y="13969"/>
                    <a:pt x="4606" y="13381"/>
                    <a:pt x="3513" y="13381"/>
                  </a:cubicBezTo>
                  <a:cubicBezTo>
                    <a:pt x="3022" y="13381"/>
                    <a:pt x="2523" y="13500"/>
                    <a:pt x="2060" y="13750"/>
                  </a:cubicBezTo>
                  <a:cubicBezTo>
                    <a:pt x="565" y="14535"/>
                    <a:pt x="1" y="16397"/>
                    <a:pt x="785" y="17892"/>
                  </a:cubicBezTo>
                  <a:cubicBezTo>
                    <a:pt x="2403" y="20882"/>
                    <a:pt x="5491" y="22770"/>
                    <a:pt x="8922" y="22770"/>
                  </a:cubicBezTo>
                  <a:cubicBezTo>
                    <a:pt x="13971" y="22770"/>
                    <a:pt x="18113" y="18652"/>
                    <a:pt x="18113" y="13579"/>
                  </a:cubicBezTo>
                  <a:cubicBezTo>
                    <a:pt x="18113" y="11814"/>
                    <a:pt x="17598" y="10099"/>
                    <a:pt x="16667" y="8628"/>
                  </a:cubicBezTo>
                  <a:lnTo>
                    <a:pt x="12353" y="1888"/>
                  </a:lnTo>
                  <a:cubicBezTo>
                    <a:pt x="11594" y="712"/>
                    <a:pt x="10319" y="1"/>
                    <a:pt x="8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0"/>
            <p:cNvSpPr/>
            <p:nvPr/>
          </p:nvSpPr>
          <p:spPr>
            <a:xfrm>
              <a:off x="4332625" y="4525300"/>
              <a:ext cx="580275" cy="473050"/>
            </a:xfrm>
            <a:custGeom>
              <a:avLst/>
              <a:gdLst/>
              <a:ahLst/>
              <a:cxnLst/>
              <a:rect l="l" t="t" r="r" b="b"/>
              <a:pathLst>
                <a:path w="23211" h="18922" extrusionOk="0">
                  <a:moveTo>
                    <a:pt x="9192" y="6128"/>
                  </a:moveTo>
                  <a:cubicBezTo>
                    <a:pt x="10956" y="6128"/>
                    <a:pt x="12697" y="6349"/>
                    <a:pt x="14412" y="6741"/>
                  </a:cubicBezTo>
                  <a:cubicBezTo>
                    <a:pt x="16054" y="7133"/>
                    <a:pt x="17084" y="8775"/>
                    <a:pt x="16667" y="10442"/>
                  </a:cubicBezTo>
                  <a:cubicBezTo>
                    <a:pt x="16335" y="11895"/>
                    <a:pt x="15053" y="12785"/>
                    <a:pt x="13715" y="12785"/>
                  </a:cubicBezTo>
                  <a:cubicBezTo>
                    <a:pt x="13474" y="12785"/>
                    <a:pt x="13230" y="12756"/>
                    <a:pt x="12991" y="12696"/>
                  </a:cubicBezTo>
                  <a:cubicBezTo>
                    <a:pt x="11741" y="12402"/>
                    <a:pt x="10466" y="12255"/>
                    <a:pt x="9192" y="12255"/>
                  </a:cubicBezTo>
                  <a:cubicBezTo>
                    <a:pt x="7501" y="12255"/>
                    <a:pt x="6128" y="10883"/>
                    <a:pt x="6128" y="9192"/>
                  </a:cubicBezTo>
                  <a:cubicBezTo>
                    <a:pt x="6128" y="7501"/>
                    <a:pt x="7501" y="6128"/>
                    <a:pt x="9192" y="6128"/>
                  </a:cubicBezTo>
                  <a:close/>
                  <a:moveTo>
                    <a:pt x="9192" y="1"/>
                  </a:moveTo>
                  <a:cubicBezTo>
                    <a:pt x="4143" y="1"/>
                    <a:pt x="1" y="4118"/>
                    <a:pt x="1" y="9192"/>
                  </a:cubicBezTo>
                  <a:cubicBezTo>
                    <a:pt x="1" y="14265"/>
                    <a:pt x="4143" y="18382"/>
                    <a:pt x="9192" y="18382"/>
                  </a:cubicBezTo>
                  <a:cubicBezTo>
                    <a:pt x="10001" y="18382"/>
                    <a:pt x="10785" y="18480"/>
                    <a:pt x="11545" y="18652"/>
                  </a:cubicBezTo>
                  <a:cubicBezTo>
                    <a:pt x="12255" y="18824"/>
                    <a:pt x="12966" y="18922"/>
                    <a:pt x="13701" y="18922"/>
                  </a:cubicBezTo>
                  <a:cubicBezTo>
                    <a:pt x="17966" y="18922"/>
                    <a:pt x="21642" y="16030"/>
                    <a:pt x="22647" y="11863"/>
                  </a:cubicBezTo>
                  <a:cubicBezTo>
                    <a:pt x="23211" y="9486"/>
                    <a:pt x="22819" y="7010"/>
                    <a:pt x="21544" y="4927"/>
                  </a:cubicBezTo>
                  <a:cubicBezTo>
                    <a:pt x="20245" y="2819"/>
                    <a:pt x="18236" y="1349"/>
                    <a:pt x="15834" y="785"/>
                  </a:cubicBezTo>
                  <a:cubicBezTo>
                    <a:pt x="13652" y="270"/>
                    <a:pt x="11422" y="1"/>
                    <a:pt x="9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0"/>
            <p:cNvSpPr/>
            <p:nvPr/>
          </p:nvSpPr>
          <p:spPr>
            <a:xfrm>
              <a:off x="4814850" y="4525300"/>
              <a:ext cx="941150" cy="941175"/>
            </a:xfrm>
            <a:custGeom>
              <a:avLst/>
              <a:gdLst/>
              <a:ahLst/>
              <a:cxnLst/>
              <a:rect l="l" t="t" r="r" b="b"/>
              <a:pathLst>
                <a:path w="37646" h="37647" extrusionOk="0">
                  <a:moveTo>
                    <a:pt x="28455" y="1"/>
                  </a:moveTo>
                  <a:cubicBezTo>
                    <a:pt x="23847" y="1"/>
                    <a:pt x="19289" y="1128"/>
                    <a:pt x="15245" y="3261"/>
                  </a:cubicBezTo>
                  <a:cubicBezTo>
                    <a:pt x="13750" y="4045"/>
                    <a:pt x="13162" y="5907"/>
                    <a:pt x="13946" y="7403"/>
                  </a:cubicBezTo>
                  <a:cubicBezTo>
                    <a:pt x="14508" y="8441"/>
                    <a:pt x="15566" y="9030"/>
                    <a:pt x="16662" y="9030"/>
                  </a:cubicBezTo>
                  <a:cubicBezTo>
                    <a:pt x="17143" y="9030"/>
                    <a:pt x="17631" y="8916"/>
                    <a:pt x="18088" y="8677"/>
                  </a:cubicBezTo>
                  <a:cubicBezTo>
                    <a:pt x="21274" y="7010"/>
                    <a:pt x="24852" y="6128"/>
                    <a:pt x="28455" y="6128"/>
                  </a:cubicBezTo>
                  <a:cubicBezTo>
                    <a:pt x="30146" y="6128"/>
                    <a:pt x="31519" y="7501"/>
                    <a:pt x="31519" y="9192"/>
                  </a:cubicBezTo>
                  <a:cubicBezTo>
                    <a:pt x="31519" y="10883"/>
                    <a:pt x="30146" y="12255"/>
                    <a:pt x="28455" y="12255"/>
                  </a:cubicBezTo>
                  <a:cubicBezTo>
                    <a:pt x="18995" y="12255"/>
                    <a:pt x="11985" y="20319"/>
                    <a:pt x="12255" y="28505"/>
                  </a:cubicBezTo>
                  <a:cubicBezTo>
                    <a:pt x="12230" y="30196"/>
                    <a:pt x="10882" y="31495"/>
                    <a:pt x="9240" y="31519"/>
                  </a:cubicBezTo>
                  <a:lnTo>
                    <a:pt x="9118" y="31519"/>
                  </a:lnTo>
                  <a:cubicBezTo>
                    <a:pt x="7427" y="31470"/>
                    <a:pt x="6128" y="30147"/>
                    <a:pt x="6128" y="28456"/>
                  </a:cubicBezTo>
                  <a:cubicBezTo>
                    <a:pt x="6128" y="23897"/>
                    <a:pt x="7500" y="19510"/>
                    <a:pt x="10098" y="15760"/>
                  </a:cubicBezTo>
                  <a:cubicBezTo>
                    <a:pt x="11054" y="14363"/>
                    <a:pt x="10711" y="12451"/>
                    <a:pt x="9314" y="11495"/>
                  </a:cubicBezTo>
                  <a:cubicBezTo>
                    <a:pt x="8788" y="11129"/>
                    <a:pt x="8183" y="10954"/>
                    <a:pt x="7581" y="10954"/>
                  </a:cubicBezTo>
                  <a:cubicBezTo>
                    <a:pt x="6613" y="10954"/>
                    <a:pt x="5654" y="11409"/>
                    <a:pt x="5049" y="12255"/>
                  </a:cubicBezTo>
                  <a:cubicBezTo>
                    <a:pt x="1741" y="17034"/>
                    <a:pt x="0" y="22647"/>
                    <a:pt x="0" y="28456"/>
                  </a:cubicBezTo>
                  <a:cubicBezTo>
                    <a:pt x="0" y="33602"/>
                    <a:pt x="4093" y="37646"/>
                    <a:pt x="9191" y="37646"/>
                  </a:cubicBezTo>
                  <a:cubicBezTo>
                    <a:pt x="14510" y="37646"/>
                    <a:pt x="18505" y="33210"/>
                    <a:pt x="18382" y="28431"/>
                  </a:cubicBezTo>
                  <a:cubicBezTo>
                    <a:pt x="18382" y="22892"/>
                    <a:pt x="22916" y="18382"/>
                    <a:pt x="28455" y="18382"/>
                  </a:cubicBezTo>
                  <a:cubicBezTo>
                    <a:pt x="33504" y="18382"/>
                    <a:pt x="37646" y="14265"/>
                    <a:pt x="37646" y="9192"/>
                  </a:cubicBezTo>
                  <a:cubicBezTo>
                    <a:pt x="37646" y="4118"/>
                    <a:pt x="33504" y="1"/>
                    <a:pt x="28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70"/>
          <p:cNvGrpSpPr/>
          <p:nvPr/>
        </p:nvGrpSpPr>
        <p:grpSpPr>
          <a:xfrm>
            <a:off x="2339752" y="4448804"/>
            <a:ext cx="473037" cy="459572"/>
            <a:chOff x="1201025" y="238125"/>
            <a:chExt cx="5375425" cy="5228350"/>
          </a:xfrm>
        </p:grpSpPr>
        <p:sp>
          <p:nvSpPr>
            <p:cNvPr id="1216" name="Google Shape;1216;p70"/>
            <p:cNvSpPr/>
            <p:nvPr/>
          </p:nvSpPr>
          <p:spPr>
            <a:xfrm>
              <a:off x="3154375" y="238125"/>
              <a:ext cx="1382925" cy="2835075"/>
            </a:xfrm>
            <a:custGeom>
              <a:avLst/>
              <a:gdLst/>
              <a:ahLst/>
              <a:cxnLst/>
              <a:rect l="l" t="t" r="r" b="b"/>
              <a:pathLst>
                <a:path w="55317" h="113403" extrusionOk="0">
                  <a:moveTo>
                    <a:pt x="45955" y="6127"/>
                  </a:moveTo>
                  <a:cubicBezTo>
                    <a:pt x="46763" y="6127"/>
                    <a:pt x="47597" y="6446"/>
                    <a:pt x="48209" y="7010"/>
                  </a:cubicBezTo>
                  <a:cubicBezTo>
                    <a:pt x="48798" y="7549"/>
                    <a:pt x="49141" y="8259"/>
                    <a:pt x="49165" y="9044"/>
                  </a:cubicBezTo>
                  <a:lnTo>
                    <a:pt x="49190" y="9068"/>
                  </a:lnTo>
                  <a:lnTo>
                    <a:pt x="49190" y="9191"/>
                  </a:lnTo>
                  <a:cubicBezTo>
                    <a:pt x="49165" y="10882"/>
                    <a:pt x="47793" y="12254"/>
                    <a:pt x="46126" y="12254"/>
                  </a:cubicBezTo>
                  <a:lnTo>
                    <a:pt x="34190" y="12254"/>
                  </a:lnTo>
                  <a:cubicBezTo>
                    <a:pt x="32499" y="12254"/>
                    <a:pt x="31127" y="13627"/>
                    <a:pt x="31127" y="15318"/>
                  </a:cubicBezTo>
                  <a:cubicBezTo>
                    <a:pt x="31127" y="17009"/>
                    <a:pt x="32499" y="18382"/>
                    <a:pt x="34190" y="18382"/>
                  </a:cubicBezTo>
                  <a:lnTo>
                    <a:pt x="43063" y="18382"/>
                  </a:lnTo>
                  <a:lnTo>
                    <a:pt x="43063" y="49312"/>
                  </a:lnTo>
                  <a:lnTo>
                    <a:pt x="21617" y="49312"/>
                  </a:lnTo>
                  <a:cubicBezTo>
                    <a:pt x="19926" y="49312"/>
                    <a:pt x="18554" y="50684"/>
                    <a:pt x="18554" y="52375"/>
                  </a:cubicBezTo>
                  <a:cubicBezTo>
                    <a:pt x="18554" y="54066"/>
                    <a:pt x="19926" y="55439"/>
                    <a:pt x="21617" y="55439"/>
                  </a:cubicBezTo>
                  <a:lnTo>
                    <a:pt x="43063" y="55439"/>
                  </a:lnTo>
                  <a:lnTo>
                    <a:pt x="43063" y="91957"/>
                  </a:lnTo>
                  <a:cubicBezTo>
                    <a:pt x="43063" y="100412"/>
                    <a:pt x="36176" y="107275"/>
                    <a:pt x="27745" y="107275"/>
                  </a:cubicBezTo>
                  <a:cubicBezTo>
                    <a:pt x="19289" y="107275"/>
                    <a:pt x="12427" y="100412"/>
                    <a:pt x="12427" y="91957"/>
                  </a:cubicBezTo>
                  <a:lnTo>
                    <a:pt x="12427" y="18382"/>
                  </a:lnTo>
                  <a:lnTo>
                    <a:pt x="21936" y="18382"/>
                  </a:lnTo>
                  <a:cubicBezTo>
                    <a:pt x="23627" y="18382"/>
                    <a:pt x="25000" y="17009"/>
                    <a:pt x="25000" y="15318"/>
                  </a:cubicBezTo>
                  <a:cubicBezTo>
                    <a:pt x="25000" y="13627"/>
                    <a:pt x="23627" y="12254"/>
                    <a:pt x="21936" y="12254"/>
                  </a:cubicBezTo>
                  <a:lnTo>
                    <a:pt x="9191" y="12254"/>
                  </a:lnTo>
                  <a:cubicBezTo>
                    <a:pt x="7500" y="12254"/>
                    <a:pt x="6128" y="10882"/>
                    <a:pt x="6128" y="9191"/>
                  </a:cubicBezTo>
                  <a:cubicBezTo>
                    <a:pt x="6128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6741" y="0"/>
                    <a:pt x="4412" y="956"/>
                    <a:pt x="2697" y="2696"/>
                  </a:cubicBezTo>
                  <a:cubicBezTo>
                    <a:pt x="956" y="4436"/>
                    <a:pt x="1" y="6740"/>
                    <a:pt x="1" y="9191"/>
                  </a:cubicBezTo>
                  <a:cubicBezTo>
                    <a:pt x="1" y="11642"/>
                    <a:pt x="956" y="13945"/>
                    <a:pt x="2697" y="15686"/>
                  </a:cubicBezTo>
                  <a:cubicBezTo>
                    <a:pt x="3726" y="16715"/>
                    <a:pt x="4951" y="17475"/>
                    <a:pt x="6299" y="17916"/>
                  </a:cubicBezTo>
                  <a:lnTo>
                    <a:pt x="6299" y="52375"/>
                  </a:lnTo>
                  <a:lnTo>
                    <a:pt x="6299" y="52400"/>
                  </a:lnTo>
                  <a:lnTo>
                    <a:pt x="6299" y="91957"/>
                  </a:lnTo>
                  <a:cubicBezTo>
                    <a:pt x="6299" y="103795"/>
                    <a:pt x="15907" y="113402"/>
                    <a:pt x="27745" y="113402"/>
                  </a:cubicBezTo>
                  <a:cubicBezTo>
                    <a:pt x="39558" y="113402"/>
                    <a:pt x="49190" y="103795"/>
                    <a:pt x="49190" y="91957"/>
                  </a:cubicBezTo>
                  <a:lnTo>
                    <a:pt x="49190" y="17842"/>
                  </a:lnTo>
                  <a:cubicBezTo>
                    <a:pt x="50464" y="17401"/>
                    <a:pt x="51641" y="16666"/>
                    <a:pt x="52621" y="15686"/>
                  </a:cubicBezTo>
                  <a:cubicBezTo>
                    <a:pt x="54361" y="13945"/>
                    <a:pt x="55317" y="11642"/>
                    <a:pt x="55317" y="9191"/>
                  </a:cubicBezTo>
                  <a:cubicBezTo>
                    <a:pt x="55317" y="9019"/>
                    <a:pt x="55292" y="8897"/>
                    <a:pt x="55292" y="8750"/>
                  </a:cubicBezTo>
                  <a:cubicBezTo>
                    <a:pt x="55194" y="6348"/>
                    <a:pt x="54140" y="4117"/>
                    <a:pt x="52327" y="2475"/>
                  </a:cubicBezTo>
                  <a:cubicBezTo>
                    <a:pt x="50587" y="882"/>
                    <a:pt x="48307" y="0"/>
                    <a:pt x="45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0"/>
            <p:cNvSpPr/>
            <p:nvPr/>
          </p:nvSpPr>
          <p:spPr>
            <a:xfrm>
              <a:off x="3707050" y="2025425"/>
              <a:ext cx="2869400" cy="3441050"/>
            </a:xfrm>
            <a:custGeom>
              <a:avLst/>
              <a:gdLst/>
              <a:ahLst/>
              <a:cxnLst/>
              <a:rect l="l" t="t" r="r" b="b"/>
              <a:pathLst>
                <a:path w="114776" h="137642" extrusionOk="0">
                  <a:moveTo>
                    <a:pt x="72963" y="6127"/>
                  </a:moveTo>
                  <a:cubicBezTo>
                    <a:pt x="74458" y="6127"/>
                    <a:pt x="76125" y="6912"/>
                    <a:pt x="76198" y="8627"/>
                  </a:cubicBezTo>
                  <a:cubicBezTo>
                    <a:pt x="76198" y="8676"/>
                    <a:pt x="76198" y="8725"/>
                    <a:pt x="76198" y="8774"/>
                  </a:cubicBezTo>
                  <a:cubicBezTo>
                    <a:pt x="76198" y="10465"/>
                    <a:pt x="74826" y="11838"/>
                    <a:pt x="73135" y="11838"/>
                  </a:cubicBezTo>
                  <a:lnTo>
                    <a:pt x="66101" y="11838"/>
                  </a:lnTo>
                  <a:cubicBezTo>
                    <a:pt x="64410" y="11838"/>
                    <a:pt x="63037" y="13210"/>
                    <a:pt x="63037" y="14901"/>
                  </a:cubicBezTo>
                  <a:cubicBezTo>
                    <a:pt x="63037" y="16593"/>
                    <a:pt x="64410" y="17965"/>
                    <a:pt x="66101" y="17965"/>
                  </a:cubicBezTo>
                  <a:lnTo>
                    <a:pt x="69017" y="17965"/>
                  </a:lnTo>
                  <a:lnTo>
                    <a:pt x="69017" y="38724"/>
                  </a:lnTo>
                  <a:cubicBezTo>
                    <a:pt x="69017" y="41493"/>
                    <a:pt x="69777" y="52620"/>
                    <a:pt x="72179" y="56787"/>
                  </a:cubicBezTo>
                  <a:lnTo>
                    <a:pt x="100388" y="105461"/>
                  </a:lnTo>
                  <a:cubicBezTo>
                    <a:pt x="107104" y="117029"/>
                    <a:pt x="98746" y="131514"/>
                    <a:pt x="85365" y="131514"/>
                  </a:cubicBezTo>
                  <a:lnTo>
                    <a:pt x="29387" y="131514"/>
                  </a:lnTo>
                  <a:cubicBezTo>
                    <a:pt x="16029" y="131514"/>
                    <a:pt x="7672" y="117054"/>
                    <a:pt x="14387" y="105461"/>
                  </a:cubicBezTo>
                  <a:lnTo>
                    <a:pt x="42572" y="56787"/>
                  </a:lnTo>
                  <a:cubicBezTo>
                    <a:pt x="44974" y="52620"/>
                    <a:pt x="45734" y="41493"/>
                    <a:pt x="45734" y="38724"/>
                  </a:cubicBezTo>
                  <a:lnTo>
                    <a:pt x="45734" y="17965"/>
                  </a:lnTo>
                  <a:lnTo>
                    <a:pt x="53871" y="17965"/>
                  </a:lnTo>
                  <a:cubicBezTo>
                    <a:pt x="55562" y="17965"/>
                    <a:pt x="56934" y="16593"/>
                    <a:pt x="56934" y="14901"/>
                  </a:cubicBezTo>
                  <a:cubicBezTo>
                    <a:pt x="56934" y="13210"/>
                    <a:pt x="55562" y="11838"/>
                    <a:pt x="53871" y="11838"/>
                  </a:cubicBezTo>
                  <a:lnTo>
                    <a:pt x="41616" y="11838"/>
                  </a:lnTo>
                  <a:cubicBezTo>
                    <a:pt x="39950" y="11838"/>
                    <a:pt x="38553" y="10465"/>
                    <a:pt x="38553" y="8774"/>
                  </a:cubicBezTo>
                  <a:cubicBezTo>
                    <a:pt x="38553" y="6961"/>
                    <a:pt x="40146" y="6127"/>
                    <a:pt x="41616" y="6127"/>
                  </a:cubicBezTo>
                  <a:close/>
                  <a:moveTo>
                    <a:pt x="41616" y="0"/>
                  </a:moveTo>
                  <a:cubicBezTo>
                    <a:pt x="36396" y="0"/>
                    <a:pt x="32426" y="3774"/>
                    <a:pt x="32426" y="8774"/>
                  </a:cubicBezTo>
                  <a:cubicBezTo>
                    <a:pt x="32426" y="13161"/>
                    <a:pt x="35514" y="16813"/>
                    <a:pt x="39607" y="17744"/>
                  </a:cubicBezTo>
                  <a:lnTo>
                    <a:pt x="39607" y="38724"/>
                  </a:lnTo>
                  <a:cubicBezTo>
                    <a:pt x="39607" y="42841"/>
                    <a:pt x="38528" y="51567"/>
                    <a:pt x="37278" y="53699"/>
                  </a:cubicBezTo>
                  <a:lnTo>
                    <a:pt x="9069" y="102398"/>
                  </a:lnTo>
                  <a:cubicBezTo>
                    <a:pt x="1" y="118059"/>
                    <a:pt x="11299" y="137641"/>
                    <a:pt x="29387" y="137641"/>
                  </a:cubicBezTo>
                  <a:lnTo>
                    <a:pt x="85365" y="137641"/>
                  </a:lnTo>
                  <a:cubicBezTo>
                    <a:pt x="103477" y="137641"/>
                    <a:pt x="114775" y="118059"/>
                    <a:pt x="105682" y="102398"/>
                  </a:cubicBezTo>
                  <a:lnTo>
                    <a:pt x="77497" y="53699"/>
                  </a:lnTo>
                  <a:cubicBezTo>
                    <a:pt x="76247" y="51567"/>
                    <a:pt x="75144" y="42841"/>
                    <a:pt x="75144" y="38724"/>
                  </a:cubicBezTo>
                  <a:lnTo>
                    <a:pt x="75144" y="17744"/>
                  </a:lnTo>
                  <a:cubicBezTo>
                    <a:pt x="79262" y="16813"/>
                    <a:pt x="82325" y="13161"/>
                    <a:pt x="82325" y="8774"/>
                  </a:cubicBezTo>
                  <a:cubicBezTo>
                    <a:pt x="82325" y="8627"/>
                    <a:pt x="82325" y="8480"/>
                    <a:pt x="82325" y="8333"/>
                  </a:cubicBezTo>
                  <a:cubicBezTo>
                    <a:pt x="82105" y="3578"/>
                    <a:pt x="78085" y="0"/>
                    <a:pt x="72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095525" y="4085050"/>
              <a:ext cx="2091850" cy="1072600"/>
            </a:xfrm>
            <a:custGeom>
              <a:avLst/>
              <a:gdLst/>
              <a:ahLst/>
              <a:cxnLst/>
              <a:rect l="l" t="t" r="r" b="b"/>
              <a:pathLst>
                <a:path w="83674" h="42904" extrusionOk="0">
                  <a:moveTo>
                    <a:pt x="62678" y="1"/>
                  </a:moveTo>
                  <a:cubicBezTo>
                    <a:pt x="62159" y="1"/>
                    <a:pt x="61633" y="132"/>
                    <a:pt x="61149" y="406"/>
                  </a:cubicBezTo>
                  <a:cubicBezTo>
                    <a:pt x="59679" y="1264"/>
                    <a:pt x="59189" y="3126"/>
                    <a:pt x="60022" y="4597"/>
                  </a:cubicBezTo>
                  <a:lnTo>
                    <a:pt x="73870" y="28493"/>
                  </a:lnTo>
                  <a:cubicBezTo>
                    <a:pt x="76002" y="32169"/>
                    <a:pt x="73355" y="36777"/>
                    <a:pt x="69115" y="36777"/>
                  </a:cubicBezTo>
                  <a:lnTo>
                    <a:pt x="14583" y="36777"/>
                  </a:lnTo>
                  <a:cubicBezTo>
                    <a:pt x="10318" y="36777"/>
                    <a:pt x="7671" y="32169"/>
                    <a:pt x="9804" y="28493"/>
                  </a:cubicBezTo>
                  <a:lnTo>
                    <a:pt x="22769" y="6141"/>
                  </a:lnTo>
                  <a:lnTo>
                    <a:pt x="52473" y="6141"/>
                  </a:lnTo>
                  <a:cubicBezTo>
                    <a:pt x="54164" y="6141"/>
                    <a:pt x="55537" y="4768"/>
                    <a:pt x="55537" y="3077"/>
                  </a:cubicBezTo>
                  <a:cubicBezTo>
                    <a:pt x="55537" y="1362"/>
                    <a:pt x="54164" y="14"/>
                    <a:pt x="52473" y="14"/>
                  </a:cubicBezTo>
                  <a:lnTo>
                    <a:pt x="21004" y="14"/>
                  </a:lnTo>
                  <a:cubicBezTo>
                    <a:pt x="19901" y="14"/>
                    <a:pt x="18896" y="577"/>
                    <a:pt x="18357" y="1533"/>
                  </a:cubicBezTo>
                  <a:lnTo>
                    <a:pt x="4510" y="25405"/>
                  </a:lnTo>
                  <a:cubicBezTo>
                    <a:pt x="0" y="33174"/>
                    <a:pt x="5613" y="42904"/>
                    <a:pt x="14583" y="42904"/>
                  </a:cubicBezTo>
                  <a:lnTo>
                    <a:pt x="69115" y="42904"/>
                  </a:lnTo>
                  <a:cubicBezTo>
                    <a:pt x="78085" y="42904"/>
                    <a:pt x="83673" y="33174"/>
                    <a:pt x="79188" y="25405"/>
                  </a:cubicBezTo>
                  <a:lnTo>
                    <a:pt x="65340" y="1533"/>
                  </a:lnTo>
                  <a:cubicBezTo>
                    <a:pt x="64765" y="546"/>
                    <a:pt x="63736" y="1"/>
                    <a:pt x="62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60800" y="43329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cubicBezTo>
                    <a:pt x="4755" y="6127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5320350" y="45884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cubicBezTo>
                    <a:pt x="4755" y="6127"/>
                    <a:pt x="6127" y="4755"/>
                    <a:pt x="6127" y="3064"/>
                  </a:cubicBez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0"/>
            <p:cNvSpPr/>
            <p:nvPr/>
          </p:nvSpPr>
          <p:spPr>
            <a:xfrm>
              <a:off x="4963125" y="4741600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0"/>
            <p:cNvSpPr/>
            <p:nvPr/>
          </p:nvSpPr>
          <p:spPr>
            <a:xfrm>
              <a:off x="1201025" y="2019900"/>
              <a:ext cx="2705800" cy="3446575"/>
            </a:xfrm>
            <a:custGeom>
              <a:avLst/>
              <a:gdLst/>
              <a:ahLst/>
              <a:cxnLst/>
              <a:rect l="l" t="t" r="r" b="b"/>
              <a:pathLst>
                <a:path w="108232" h="137863" extrusionOk="0">
                  <a:moveTo>
                    <a:pt x="69704" y="6128"/>
                  </a:moveTo>
                  <a:cubicBezTo>
                    <a:pt x="71370" y="6128"/>
                    <a:pt x="72939" y="7427"/>
                    <a:pt x="72939" y="9191"/>
                  </a:cubicBezTo>
                  <a:cubicBezTo>
                    <a:pt x="72939" y="10882"/>
                    <a:pt x="71566" y="12255"/>
                    <a:pt x="69875" y="12255"/>
                  </a:cubicBezTo>
                  <a:lnTo>
                    <a:pt x="60243" y="12255"/>
                  </a:lnTo>
                  <a:cubicBezTo>
                    <a:pt x="58552" y="12255"/>
                    <a:pt x="57180" y="13652"/>
                    <a:pt x="57180" y="15318"/>
                  </a:cubicBezTo>
                  <a:cubicBezTo>
                    <a:pt x="57180" y="17010"/>
                    <a:pt x="58552" y="18382"/>
                    <a:pt x="60243" y="18382"/>
                  </a:cubicBezTo>
                  <a:lnTo>
                    <a:pt x="65758" y="18382"/>
                  </a:lnTo>
                  <a:lnTo>
                    <a:pt x="65758" y="32622"/>
                  </a:lnTo>
                  <a:cubicBezTo>
                    <a:pt x="65758" y="35220"/>
                    <a:pt x="67424" y="37548"/>
                    <a:pt x="69900" y="38406"/>
                  </a:cubicBezTo>
                  <a:cubicBezTo>
                    <a:pt x="89164" y="45121"/>
                    <a:pt x="102104" y="63331"/>
                    <a:pt x="102104" y="83747"/>
                  </a:cubicBezTo>
                  <a:cubicBezTo>
                    <a:pt x="102104" y="110118"/>
                    <a:pt x="80659" y="131662"/>
                    <a:pt x="54263" y="131735"/>
                  </a:cubicBezTo>
                  <a:cubicBezTo>
                    <a:pt x="54203" y="131735"/>
                    <a:pt x="54143" y="131735"/>
                    <a:pt x="54083" y="131735"/>
                  </a:cubicBezTo>
                  <a:cubicBezTo>
                    <a:pt x="27695" y="131735"/>
                    <a:pt x="6128" y="110254"/>
                    <a:pt x="6128" y="83747"/>
                  </a:cubicBezTo>
                  <a:cubicBezTo>
                    <a:pt x="6128" y="63331"/>
                    <a:pt x="19068" y="45121"/>
                    <a:pt x="38332" y="38406"/>
                  </a:cubicBezTo>
                  <a:cubicBezTo>
                    <a:pt x="40808" y="37548"/>
                    <a:pt x="42474" y="35220"/>
                    <a:pt x="42474" y="32622"/>
                  </a:cubicBezTo>
                  <a:lnTo>
                    <a:pt x="42474" y="18382"/>
                  </a:lnTo>
                  <a:lnTo>
                    <a:pt x="47891" y="18382"/>
                  </a:lnTo>
                  <a:cubicBezTo>
                    <a:pt x="47923" y="18382"/>
                    <a:pt x="47945" y="18393"/>
                    <a:pt x="47963" y="18393"/>
                  </a:cubicBezTo>
                  <a:cubicBezTo>
                    <a:pt x="47972" y="18393"/>
                    <a:pt x="47981" y="18390"/>
                    <a:pt x="47989" y="18382"/>
                  </a:cubicBezTo>
                  <a:cubicBezTo>
                    <a:pt x="49680" y="18382"/>
                    <a:pt x="51052" y="17010"/>
                    <a:pt x="51052" y="15318"/>
                  </a:cubicBezTo>
                  <a:cubicBezTo>
                    <a:pt x="51052" y="13652"/>
                    <a:pt x="49680" y="12255"/>
                    <a:pt x="47989" y="12255"/>
                  </a:cubicBezTo>
                  <a:lnTo>
                    <a:pt x="38357" y="12255"/>
                  </a:lnTo>
                  <a:cubicBezTo>
                    <a:pt x="36666" y="12255"/>
                    <a:pt x="35293" y="10882"/>
                    <a:pt x="35293" y="9191"/>
                  </a:cubicBezTo>
                  <a:cubicBezTo>
                    <a:pt x="35293" y="7525"/>
                    <a:pt x="36666" y="6152"/>
                    <a:pt x="38357" y="6128"/>
                  </a:cubicBezTo>
                  <a:close/>
                  <a:moveTo>
                    <a:pt x="38357" y="1"/>
                  </a:moveTo>
                  <a:cubicBezTo>
                    <a:pt x="35906" y="1"/>
                    <a:pt x="33602" y="956"/>
                    <a:pt x="31862" y="2696"/>
                  </a:cubicBezTo>
                  <a:cubicBezTo>
                    <a:pt x="30122" y="4437"/>
                    <a:pt x="29166" y="6740"/>
                    <a:pt x="29166" y="9191"/>
                  </a:cubicBezTo>
                  <a:cubicBezTo>
                    <a:pt x="29166" y="11667"/>
                    <a:pt x="30122" y="13971"/>
                    <a:pt x="31862" y="15711"/>
                  </a:cubicBezTo>
                  <a:cubicBezTo>
                    <a:pt x="33112" y="16936"/>
                    <a:pt x="34656" y="17794"/>
                    <a:pt x="36347" y="18162"/>
                  </a:cubicBezTo>
                  <a:lnTo>
                    <a:pt x="36323" y="32622"/>
                  </a:lnTo>
                  <a:cubicBezTo>
                    <a:pt x="14583" y="40170"/>
                    <a:pt x="1" y="60733"/>
                    <a:pt x="1" y="83747"/>
                  </a:cubicBezTo>
                  <a:cubicBezTo>
                    <a:pt x="1" y="113599"/>
                    <a:pt x="24264" y="137862"/>
                    <a:pt x="54116" y="137862"/>
                  </a:cubicBezTo>
                  <a:lnTo>
                    <a:pt x="54288" y="137862"/>
                  </a:lnTo>
                  <a:cubicBezTo>
                    <a:pt x="84041" y="137764"/>
                    <a:pt x="108231" y="113501"/>
                    <a:pt x="108231" y="83747"/>
                  </a:cubicBezTo>
                  <a:cubicBezTo>
                    <a:pt x="108231" y="60733"/>
                    <a:pt x="93649" y="40195"/>
                    <a:pt x="71885" y="32622"/>
                  </a:cubicBezTo>
                  <a:lnTo>
                    <a:pt x="71885" y="18162"/>
                  </a:lnTo>
                  <a:cubicBezTo>
                    <a:pt x="75978" y="17255"/>
                    <a:pt x="79066" y="13627"/>
                    <a:pt x="79066" y="9191"/>
                  </a:cubicBezTo>
                  <a:cubicBezTo>
                    <a:pt x="79066" y="4093"/>
                    <a:pt x="74801" y="1"/>
                    <a:pt x="69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1501250" y="3638700"/>
              <a:ext cx="2103500" cy="1521400"/>
            </a:xfrm>
            <a:custGeom>
              <a:avLst/>
              <a:gdLst/>
              <a:ahLst/>
              <a:cxnLst/>
              <a:rect l="l" t="t" r="r" b="b"/>
              <a:pathLst>
                <a:path w="84140" h="60856" extrusionOk="0">
                  <a:moveTo>
                    <a:pt x="19632" y="6128"/>
                  </a:moveTo>
                  <a:cubicBezTo>
                    <a:pt x="27426" y="6128"/>
                    <a:pt x="33602" y="13750"/>
                    <a:pt x="39558" y="21127"/>
                  </a:cubicBezTo>
                  <a:cubicBezTo>
                    <a:pt x="46592" y="29828"/>
                    <a:pt x="53847" y="38798"/>
                    <a:pt x="64582" y="38798"/>
                  </a:cubicBezTo>
                  <a:cubicBezTo>
                    <a:pt x="67596" y="38798"/>
                    <a:pt x="70488" y="38112"/>
                    <a:pt x="73037" y="36862"/>
                  </a:cubicBezTo>
                  <a:lnTo>
                    <a:pt x="73037" y="36862"/>
                  </a:lnTo>
                  <a:cubicBezTo>
                    <a:pt x="66885" y="47499"/>
                    <a:pt x="55366" y="54704"/>
                    <a:pt x="42230" y="54729"/>
                  </a:cubicBezTo>
                  <a:lnTo>
                    <a:pt x="42107" y="54729"/>
                  </a:lnTo>
                  <a:cubicBezTo>
                    <a:pt x="20931" y="54729"/>
                    <a:pt x="5981" y="37033"/>
                    <a:pt x="6373" y="19069"/>
                  </a:cubicBezTo>
                  <a:cubicBezTo>
                    <a:pt x="6545" y="11936"/>
                    <a:pt x="12500" y="6128"/>
                    <a:pt x="19632" y="6128"/>
                  </a:cubicBezTo>
                  <a:close/>
                  <a:moveTo>
                    <a:pt x="19632" y="1"/>
                  </a:moveTo>
                  <a:cubicBezTo>
                    <a:pt x="14535" y="1"/>
                    <a:pt x="9731" y="1961"/>
                    <a:pt x="6079" y="5515"/>
                  </a:cubicBezTo>
                  <a:cubicBezTo>
                    <a:pt x="2256" y="9265"/>
                    <a:pt x="1" y="14510"/>
                    <a:pt x="271" y="20367"/>
                  </a:cubicBezTo>
                  <a:cubicBezTo>
                    <a:pt x="981" y="42867"/>
                    <a:pt x="19485" y="60856"/>
                    <a:pt x="42107" y="60856"/>
                  </a:cubicBezTo>
                  <a:lnTo>
                    <a:pt x="42230" y="60856"/>
                  </a:lnTo>
                  <a:cubicBezTo>
                    <a:pt x="65856" y="60782"/>
                    <a:pt x="84140" y="41126"/>
                    <a:pt x="83968" y="19240"/>
                  </a:cubicBezTo>
                  <a:cubicBezTo>
                    <a:pt x="84017" y="9118"/>
                    <a:pt x="75561" y="1"/>
                    <a:pt x="64582" y="1"/>
                  </a:cubicBezTo>
                  <a:cubicBezTo>
                    <a:pt x="57744" y="1"/>
                    <a:pt x="52523" y="3922"/>
                    <a:pt x="48332" y="7745"/>
                  </a:cubicBezTo>
                  <a:cubicBezTo>
                    <a:pt x="47082" y="8873"/>
                    <a:pt x="46984" y="10809"/>
                    <a:pt x="48136" y="12059"/>
                  </a:cubicBezTo>
                  <a:cubicBezTo>
                    <a:pt x="48734" y="12722"/>
                    <a:pt x="49560" y="13061"/>
                    <a:pt x="50390" y="13061"/>
                  </a:cubicBezTo>
                  <a:cubicBezTo>
                    <a:pt x="51125" y="13061"/>
                    <a:pt x="51863" y="12796"/>
                    <a:pt x="52450" y="12255"/>
                  </a:cubicBezTo>
                  <a:cubicBezTo>
                    <a:pt x="57253" y="7917"/>
                    <a:pt x="60758" y="6128"/>
                    <a:pt x="64582" y="6128"/>
                  </a:cubicBezTo>
                  <a:cubicBezTo>
                    <a:pt x="71689" y="6128"/>
                    <a:pt x="78061" y="11863"/>
                    <a:pt x="77841" y="20049"/>
                  </a:cubicBezTo>
                  <a:cubicBezTo>
                    <a:pt x="77498" y="27058"/>
                    <a:pt x="71689" y="32671"/>
                    <a:pt x="64582" y="32671"/>
                  </a:cubicBezTo>
                  <a:cubicBezTo>
                    <a:pt x="56763" y="32671"/>
                    <a:pt x="50734" y="25196"/>
                    <a:pt x="44313" y="17279"/>
                  </a:cubicBezTo>
                  <a:cubicBezTo>
                    <a:pt x="37769" y="9167"/>
                    <a:pt x="30367" y="1"/>
                    <a:pt x="19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1864600" y="40878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2324150" y="43433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cubicBezTo>
                    <a:pt x="4755" y="6128"/>
                    <a:pt x="6127" y="4755"/>
                    <a:pt x="6127" y="3064"/>
                  </a:cubicBezTo>
                  <a:cubicBezTo>
                    <a:pt x="6127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0"/>
            <p:cNvSpPr/>
            <p:nvPr/>
          </p:nvSpPr>
          <p:spPr>
            <a:xfrm>
              <a:off x="1966925" y="449650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5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5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" name="Google Shape;1227;p70"/>
          <p:cNvGrpSpPr/>
          <p:nvPr/>
        </p:nvGrpSpPr>
        <p:grpSpPr>
          <a:xfrm>
            <a:off x="3577663" y="1531205"/>
            <a:ext cx="2812224" cy="2375670"/>
            <a:chOff x="3914945" y="2259613"/>
            <a:chExt cx="2304087" cy="1946414"/>
          </a:xfrm>
        </p:grpSpPr>
        <p:grpSp>
          <p:nvGrpSpPr>
            <p:cNvPr id="1228" name="Google Shape;1228;p70"/>
            <p:cNvGrpSpPr/>
            <p:nvPr/>
          </p:nvGrpSpPr>
          <p:grpSpPr>
            <a:xfrm>
              <a:off x="3914945" y="2259621"/>
              <a:ext cx="2304087" cy="1946406"/>
              <a:chOff x="3689825" y="2069900"/>
              <a:chExt cx="2499009" cy="2111069"/>
            </a:xfrm>
          </p:grpSpPr>
          <p:sp>
            <p:nvSpPr>
              <p:cNvPr id="1229" name="Google Shape;1229;p70"/>
              <p:cNvSpPr/>
              <p:nvPr/>
            </p:nvSpPr>
            <p:spPr>
              <a:xfrm>
                <a:off x="4047102" y="2069900"/>
                <a:ext cx="1784480" cy="2111069"/>
              </a:xfrm>
              <a:custGeom>
                <a:avLst/>
                <a:gdLst/>
                <a:ahLst/>
                <a:cxnLst/>
                <a:rect l="l" t="t" r="r" b="b"/>
                <a:pathLst>
                  <a:path w="31937" h="37782" extrusionOk="0">
                    <a:moveTo>
                      <a:pt x="5016" y="728"/>
                    </a:moveTo>
                    <a:cubicBezTo>
                      <a:pt x="8561" y="728"/>
                      <a:pt x="15467" y="6766"/>
                      <a:pt x="21285" y="15244"/>
                    </a:cubicBezTo>
                    <a:cubicBezTo>
                      <a:pt x="27906" y="24895"/>
                      <a:pt x="31065" y="34721"/>
                      <a:pt x="28182" y="36699"/>
                    </a:cubicBezTo>
                    <a:cubicBezTo>
                      <a:pt x="27832" y="36939"/>
                      <a:pt x="27406" y="37054"/>
                      <a:pt x="26916" y="37054"/>
                    </a:cubicBezTo>
                    <a:cubicBezTo>
                      <a:pt x="23371" y="37054"/>
                      <a:pt x="16469" y="31018"/>
                      <a:pt x="10652" y="22539"/>
                    </a:cubicBezTo>
                    <a:cubicBezTo>
                      <a:pt x="4027" y="12887"/>
                      <a:pt x="867" y="3062"/>
                      <a:pt x="3750" y="1084"/>
                    </a:cubicBezTo>
                    <a:cubicBezTo>
                      <a:pt x="4098" y="845"/>
                      <a:pt x="4527" y="728"/>
                      <a:pt x="5016" y="728"/>
                    </a:cubicBezTo>
                    <a:close/>
                    <a:moveTo>
                      <a:pt x="4965" y="0"/>
                    </a:moveTo>
                    <a:cubicBezTo>
                      <a:pt x="4337" y="0"/>
                      <a:pt x="3785" y="152"/>
                      <a:pt x="3326" y="467"/>
                    </a:cubicBezTo>
                    <a:cubicBezTo>
                      <a:pt x="0" y="2751"/>
                      <a:pt x="2944" y="12634"/>
                      <a:pt x="10035" y="22963"/>
                    </a:cubicBezTo>
                    <a:cubicBezTo>
                      <a:pt x="16144" y="31869"/>
                      <a:pt x="23050" y="37781"/>
                      <a:pt x="26971" y="37781"/>
                    </a:cubicBezTo>
                    <a:cubicBezTo>
                      <a:pt x="27595" y="37781"/>
                      <a:pt x="28149" y="37630"/>
                      <a:pt x="28607" y="37316"/>
                    </a:cubicBezTo>
                    <a:cubicBezTo>
                      <a:pt x="31936" y="35031"/>
                      <a:pt x="28990" y="25153"/>
                      <a:pt x="21902" y="14819"/>
                    </a:cubicBezTo>
                    <a:cubicBezTo>
                      <a:pt x="15793" y="5915"/>
                      <a:pt x="8887" y="0"/>
                      <a:pt x="49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70"/>
              <p:cNvSpPr/>
              <p:nvPr/>
            </p:nvSpPr>
            <p:spPr>
              <a:xfrm>
                <a:off x="3689825" y="2723152"/>
                <a:ext cx="2499009" cy="804712"/>
              </a:xfrm>
              <a:custGeom>
                <a:avLst/>
                <a:gdLst/>
                <a:ahLst/>
                <a:cxnLst/>
                <a:rect l="l" t="t" r="r" b="b"/>
                <a:pathLst>
                  <a:path w="44725" h="14402" extrusionOk="0">
                    <a:moveTo>
                      <a:pt x="21686" y="749"/>
                    </a:moveTo>
                    <a:cubicBezTo>
                      <a:pt x="21933" y="749"/>
                      <a:pt x="22179" y="749"/>
                      <a:pt x="22429" y="754"/>
                    </a:cubicBezTo>
                    <a:cubicBezTo>
                      <a:pt x="28258" y="814"/>
                      <a:pt x="33728" y="1572"/>
                      <a:pt x="37830" y="2894"/>
                    </a:cubicBezTo>
                    <a:cubicBezTo>
                      <a:pt x="41739" y="4151"/>
                      <a:pt x="43970" y="5803"/>
                      <a:pt x="43956" y="7424"/>
                    </a:cubicBezTo>
                    <a:cubicBezTo>
                      <a:pt x="43937" y="9045"/>
                      <a:pt x="41671" y="10647"/>
                      <a:pt x="37739" y="11826"/>
                    </a:cubicBezTo>
                    <a:cubicBezTo>
                      <a:pt x="33789" y="13007"/>
                      <a:pt x="28592" y="13651"/>
                      <a:pt x="23048" y="13651"/>
                    </a:cubicBezTo>
                    <a:cubicBezTo>
                      <a:pt x="22798" y="13651"/>
                      <a:pt x="22547" y="13650"/>
                      <a:pt x="22296" y="13647"/>
                    </a:cubicBezTo>
                    <a:cubicBezTo>
                      <a:pt x="16462" y="13587"/>
                      <a:pt x="10992" y="12829"/>
                      <a:pt x="6894" y="11507"/>
                    </a:cubicBezTo>
                    <a:cubicBezTo>
                      <a:pt x="2985" y="10249"/>
                      <a:pt x="750" y="8598"/>
                      <a:pt x="769" y="6981"/>
                    </a:cubicBezTo>
                    <a:cubicBezTo>
                      <a:pt x="784" y="5359"/>
                      <a:pt x="3050" y="3754"/>
                      <a:pt x="6985" y="2575"/>
                    </a:cubicBezTo>
                    <a:cubicBezTo>
                      <a:pt x="10936" y="1394"/>
                      <a:pt x="16133" y="749"/>
                      <a:pt x="21686" y="749"/>
                    </a:cubicBezTo>
                    <a:close/>
                    <a:moveTo>
                      <a:pt x="21723" y="0"/>
                    </a:moveTo>
                    <a:cubicBezTo>
                      <a:pt x="16081" y="0"/>
                      <a:pt x="10797" y="652"/>
                      <a:pt x="6770" y="1859"/>
                    </a:cubicBezTo>
                    <a:cubicBezTo>
                      <a:pt x="2436" y="3155"/>
                      <a:pt x="38" y="4973"/>
                      <a:pt x="19" y="6973"/>
                    </a:cubicBezTo>
                    <a:cubicBezTo>
                      <a:pt x="0" y="8973"/>
                      <a:pt x="2356" y="10836"/>
                      <a:pt x="6663" y="12223"/>
                    </a:cubicBezTo>
                    <a:cubicBezTo>
                      <a:pt x="10833" y="13564"/>
                      <a:pt x="16383" y="14337"/>
                      <a:pt x="22288" y="14397"/>
                    </a:cubicBezTo>
                    <a:cubicBezTo>
                      <a:pt x="22538" y="14401"/>
                      <a:pt x="22784" y="14401"/>
                      <a:pt x="23034" y="14401"/>
                    </a:cubicBezTo>
                    <a:cubicBezTo>
                      <a:pt x="28660" y="14401"/>
                      <a:pt x="33933" y="13746"/>
                      <a:pt x="37952" y="12541"/>
                    </a:cubicBezTo>
                    <a:cubicBezTo>
                      <a:pt x="42285" y="11246"/>
                      <a:pt x="44683" y="9431"/>
                      <a:pt x="44702" y="7431"/>
                    </a:cubicBezTo>
                    <a:cubicBezTo>
                      <a:pt x="44725" y="5431"/>
                      <a:pt x="42365" y="3567"/>
                      <a:pt x="38057" y="2181"/>
                    </a:cubicBezTo>
                    <a:cubicBezTo>
                      <a:pt x="33887" y="836"/>
                      <a:pt x="28338" y="64"/>
                      <a:pt x="22436" y="4"/>
                    </a:cubicBezTo>
                    <a:cubicBezTo>
                      <a:pt x="22198" y="1"/>
                      <a:pt x="21960" y="0"/>
                      <a:pt x="217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70"/>
              <p:cNvSpPr/>
              <p:nvPr/>
            </p:nvSpPr>
            <p:spPr>
              <a:xfrm>
                <a:off x="4036932" y="2144215"/>
                <a:ext cx="1804763" cy="1962498"/>
              </a:xfrm>
              <a:custGeom>
                <a:avLst/>
                <a:gdLst/>
                <a:ahLst/>
                <a:cxnLst/>
                <a:rect l="l" t="t" r="r" b="b"/>
                <a:pathLst>
                  <a:path w="32300" h="35123" extrusionOk="0">
                    <a:moveTo>
                      <a:pt x="28702" y="743"/>
                    </a:moveTo>
                    <a:cubicBezTo>
                      <a:pt x="29368" y="743"/>
                      <a:pt x="29906" y="910"/>
                      <a:pt x="30296" y="1246"/>
                    </a:cubicBezTo>
                    <a:cubicBezTo>
                      <a:pt x="31520" y="2307"/>
                      <a:pt x="31277" y="5076"/>
                      <a:pt x="29630" y="8837"/>
                    </a:cubicBezTo>
                    <a:cubicBezTo>
                      <a:pt x="27899" y="12781"/>
                      <a:pt x="24842" y="17379"/>
                      <a:pt x="21020" y="21785"/>
                    </a:cubicBezTo>
                    <a:cubicBezTo>
                      <a:pt x="17201" y="26190"/>
                      <a:pt x="13080" y="29869"/>
                      <a:pt x="9417" y="32141"/>
                    </a:cubicBezTo>
                    <a:cubicBezTo>
                      <a:pt x="7038" y="33616"/>
                      <a:pt x="5024" y="34379"/>
                      <a:pt x="3595" y="34379"/>
                    </a:cubicBezTo>
                    <a:cubicBezTo>
                      <a:pt x="2929" y="34379"/>
                      <a:pt x="2390" y="34213"/>
                      <a:pt x="2000" y="33876"/>
                    </a:cubicBezTo>
                    <a:cubicBezTo>
                      <a:pt x="777" y="32815"/>
                      <a:pt x="1019" y="30050"/>
                      <a:pt x="2671" y="26288"/>
                    </a:cubicBezTo>
                    <a:cubicBezTo>
                      <a:pt x="4402" y="22342"/>
                      <a:pt x="7459" y="17743"/>
                      <a:pt x="11277" y="13337"/>
                    </a:cubicBezTo>
                    <a:cubicBezTo>
                      <a:pt x="15099" y="8933"/>
                      <a:pt x="19217" y="5254"/>
                      <a:pt x="22880" y="2982"/>
                    </a:cubicBezTo>
                    <a:cubicBezTo>
                      <a:pt x="25258" y="1508"/>
                      <a:pt x="27273" y="743"/>
                      <a:pt x="28702" y="743"/>
                    </a:cubicBezTo>
                    <a:close/>
                    <a:moveTo>
                      <a:pt x="28711" y="0"/>
                    </a:moveTo>
                    <a:cubicBezTo>
                      <a:pt x="27115" y="0"/>
                      <a:pt x="24989" y="793"/>
                      <a:pt x="22485" y="2349"/>
                    </a:cubicBezTo>
                    <a:cubicBezTo>
                      <a:pt x="18762" y="4655"/>
                      <a:pt x="14581" y="8387"/>
                      <a:pt x="10712" y="12846"/>
                    </a:cubicBezTo>
                    <a:cubicBezTo>
                      <a:pt x="6845" y="17307"/>
                      <a:pt x="3743" y="21974"/>
                      <a:pt x="1985" y="25986"/>
                    </a:cubicBezTo>
                    <a:cubicBezTo>
                      <a:pt x="167" y="30129"/>
                      <a:pt x="0" y="33133"/>
                      <a:pt x="1512" y="34440"/>
                    </a:cubicBezTo>
                    <a:cubicBezTo>
                      <a:pt x="2038" y="34899"/>
                      <a:pt x="2735" y="35122"/>
                      <a:pt x="3588" y="35122"/>
                    </a:cubicBezTo>
                    <a:cubicBezTo>
                      <a:pt x="5182" y="35122"/>
                      <a:pt x="7308" y="34330"/>
                      <a:pt x="9815" y="32778"/>
                    </a:cubicBezTo>
                    <a:cubicBezTo>
                      <a:pt x="13539" y="30467"/>
                      <a:pt x="17717" y="26739"/>
                      <a:pt x="21584" y="22278"/>
                    </a:cubicBezTo>
                    <a:cubicBezTo>
                      <a:pt x="25455" y="17815"/>
                      <a:pt x="28553" y="13148"/>
                      <a:pt x="30315" y="9137"/>
                    </a:cubicBezTo>
                    <a:cubicBezTo>
                      <a:pt x="32130" y="4993"/>
                      <a:pt x="32300" y="1993"/>
                      <a:pt x="30789" y="683"/>
                    </a:cubicBezTo>
                    <a:cubicBezTo>
                      <a:pt x="30263" y="226"/>
                      <a:pt x="29562" y="0"/>
                      <a:pt x="28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70"/>
              <p:cNvSpPr/>
              <p:nvPr/>
            </p:nvSpPr>
            <p:spPr>
              <a:xfrm>
                <a:off x="4774953" y="2961186"/>
                <a:ext cx="328768" cy="328769"/>
              </a:xfrm>
              <a:custGeom>
                <a:avLst/>
                <a:gdLst/>
                <a:ahLst/>
                <a:cxnLst/>
                <a:rect l="l" t="t" r="r" b="b"/>
                <a:pathLst>
                  <a:path w="5884" h="5884" extrusionOk="0">
                    <a:moveTo>
                      <a:pt x="2941" y="1"/>
                    </a:moveTo>
                    <a:cubicBezTo>
                      <a:pt x="1315" y="1"/>
                      <a:pt x="1" y="1315"/>
                      <a:pt x="1" y="2940"/>
                    </a:cubicBezTo>
                    <a:cubicBezTo>
                      <a:pt x="1" y="4566"/>
                      <a:pt x="1315" y="5884"/>
                      <a:pt x="2941" y="5884"/>
                    </a:cubicBezTo>
                    <a:cubicBezTo>
                      <a:pt x="4565" y="5884"/>
                      <a:pt x="5883" y="4566"/>
                      <a:pt x="5883" y="2940"/>
                    </a:cubicBezTo>
                    <a:cubicBezTo>
                      <a:pt x="5883" y="1315"/>
                      <a:pt x="4565" y="1"/>
                      <a:pt x="2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70"/>
              <p:cNvSpPr/>
              <p:nvPr/>
            </p:nvSpPr>
            <p:spPr>
              <a:xfrm>
                <a:off x="4885925" y="3043101"/>
                <a:ext cx="217801" cy="246856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4418" extrusionOk="0">
                    <a:moveTo>
                      <a:pt x="3500" y="0"/>
                    </a:moveTo>
                    <a:cubicBezTo>
                      <a:pt x="3095" y="1228"/>
                      <a:pt x="2405" y="2364"/>
                      <a:pt x="1523" y="3372"/>
                    </a:cubicBezTo>
                    <a:cubicBezTo>
                      <a:pt x="1072" y="3747"/>
                      <a:pt x="549" y="4054"/>
                      <a:pt x="0" y="4255"/>
                    </a:cubicBezTo>
                    <a:cubicBezTo>
                      <a:pt x="299" y="4357"/>
                      <a:pt x="621" y="4418"/>
                      <a:pt x="955" y="4418"/>
                    </a:cubicBezTo>
                    <a:cubicBezTo>
                      <a:pt x="2579" y="4418"/>
                      <a:pt x="3897" y="3100"/>
                      <a:pt x="3897" y="1474"/>
                    </a:cubicBezTo>
                    <a:cubicBezTo>
                      <a:pt x="3897" y="937"/>
                      <a:pt x="3750" y="437"/>
                      <a:pt x="3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70"/>
              <p:cNvSpPr/>
              <p:nvPr/>
            </p:nvSpPr>
            <p:spPr>
              <a:xfrm>
                <a:off x="5554714" y="3797042"/>
                <a:ext cx="265909" cy="265686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4755" extrusionOk="0">
                    <a:moveTo>
                      <a:pt x="2380" y="0"/>
                    </a:moveTo>
                    <a:cubicBezTo>
                      <a:pt x="1065" y="0"/>
                      <a:pt x="0" y="1065"/>
                      <a:pt x="0" y="2379"/>
                    </a:cubicBezTo>
                    <a:cubicBezTo>
                      <a:pt x="0" y="3690"/>
                      <a:pt x="1065" y="4754"/>
                      <a:pt x="2380" y="4754"/>
                    </a:cubicBezTo>
                    <a:cubicBezTo>
                      <a:pt x="3694" y="4754"/>
                      <a:pt x="4759" y="3690"/>
                      <a:pt x="4759" y="2379"/>
                    </a:cubicBezTo>
                    <a:cubicBezTo>
                      <a:pt x="4759" y="1065"/>
                      <a:pt x="3694" y="0"/>
                      <a:pt x="2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70"/>
              <p:cNvSpPr/>
              <p:nvPr/>
            </p:nvSpPr>
            <p:spPr>
              <a:xfrm>
                <a:off x="5565052" y="3819281"/>
                <a:ext cx="255572" cy="243447"/>
              </a:xfrm>
              <a:custGeom>
                <a:avLst/>
                <a:gdLst/>
                <a:ahLst/>
                <a:cxnLst/>
                <a:rect l="l" t="t" r="r" b="b"/>
                <a:pathLst>
                  <a:path w="4574" h="4357" extrusionOk="0">
                    <a:moveTo>
                      <a:pt x="3513" y="1"/>
                    </a:moveTo>
                    <a:cubicBezTo>
                      <a:pt x="3263" y="1099"/>
                      <a:pt x="2698" y="2041"/>
                      <a:pt x="1596" y="2455"/>
                    </a:cubicBezTo>
                    <a:cubicBezTo>
                      <a:pt x="1081" y="2674"/>
                      <a:pt x="543" y="2830"/>
                      <a:pt x="1" y="2902"/>
                    </a:cubicBezTo>
                    <a:cubicBezTo>
                      <a:pt x="361" y="3758"/>
                      <a:pt x="1210" y="4356"/>
                      <a:pt x="2195" y="4356"/>
                    </a:cubicBezTo>
                    <a:cubicBezTo>
                      <a:pt x="3509" y="4356"/>
                      <a:pt x="4574" y="3292"/>
                      <a:pt x="4574" y="1981"/>
                    </a:cubicBezTo>
                    <a:cubicBezTo>
                      <a:pt x="4574" y="1151"/>
                      <a:pt x="4153" y="424"/>
                      <a:pt x="35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70"/>
              <p:cNvSpPr/>
              <p:nvPr/>
            </p:nvSpPr>
            <p:spPr>
              <a:xfrm>
                <a:off x="3875616" y="3225761"/>
                <a:ext cx="265686" cy="265909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4759" extrusionOk="0">
                    <a:moveTo>
                      <a:pt x="2380" y="1"/>
                    </a:moveTo>
                    <a:cubicBezTo>
                      <a:pt x="1065" y="1"/>
                      <a:pt x="1" y="1065"/>
                      <a:pt x="1" y="2380"/>
                    </a:cubicBezTo>
                    <a:cubicBezTo>
                      <a:pt x="1" y="3694"/>
                      <a:pt x="1065" y="4759"/>
                      <a:pt x="2380" y="4759"/>
                    </a:cubicBezTo>
                    <a:cubicBezTo>
                      <a:pt x="3690" y="4759"/>
                      <a:pt x="4755" y="3694"/>
                      <a:pt x="4755" y="2380"/>
                    </a:cubicBezTo>
                    <a:cubicBezTo>
                      <a:pt x="4755" y="1065"/>
                      <a:pt x="3690" y="1"/>
                      <a:pt x="23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70"/>
              <p:cNvSpPr/>
              <p:nvPr/>
            </p:nvSpPr>
            <p:spPr>
              <a:xfrm>
                <a:off x="3878186" y="3279291"/>
                <a:ext cx="263115" cy="212381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3801" extrusionOk="0">
                    <a:moveTo>
                      <a:pt x="4235" y="1"/>
                    </a:moveTo>
                    <a:cubicBezTo>
                      <a:pt x="3902" y="600"/>
                      <a:pt x="3474" y="1126"/>
                      <a:pt x="2906" y="1505"/>
                    </a:cubicBezTo>
                    <a:cubicBezTo>
                      <a:pt x="2332" y="1937"/>
                      <a:pt x="1737" y="2121"/>
                      <a:pt x="1158" y="2121"/>
                    </a:cubicBezTo>
                    <a:cubicBezTo>
                      <a:pt x="761" y="2121"/>
                      <a:pt x="371" y="2035"/>
                      <a:pt x="0" y="1884"/>
                    </a:cubicBezTo>
                    <a:lnTo>
                      <a:pt x="0" y="1884"/>
                    </a:lnTo>
                    <a:cubicBezTo>
                      <a:pt x="217" y="2974"/>
                      <a:pt x="1179" y="3801"/>
                      <a:pt x="2334" y="3801"/>
                    </a:cubicBezTo>
                    <a:cubicBezTo>
                      <a:pt x="3644" y="3801"/>
                      <a:pt x="4709" y="2736"/>
                      <a:pt x="4709" y="1422"/>
                    </a:cubicBezTo>
                    <a:cubicBezTo>
                      <a:pt x="4709" y="887"/>
                      <a:pt x="4535" y="399"/>
                      <a:pt x="4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70"/>
            <p:cNvSpPr/>
            <p:nvPr/>
          </p:nvSpPr>
          <p:spPr>
            <a:xfrm>
              <a:off x="5331075" y="2259613"/>
              <a:ext cx="265965" cy="265853"/>
            </a:xfrm>
            <a:custGeom>
              <a:avLst/>
              <a:gdLst/>
              <a:ahLst/>
              <a:cxnLst/>
              <a:rect l="l" t="t" r="r" b="b"/>
              <a:pathLst>
                <a:path w="4760" h="4758" extrusionOk="0">
                  <a:moveTo>
                    <a:pt x="2380" y="0"/>
                  </a:moveTo>
                  <a:cubicBezTo>
                    <a:pt x="1069" y="0"/>
                    <a:pt x="1" y="1069"/>
                    <a:pt x="1" y="2379"/>
                  </a:cubicBezTo>
                  <a:cubicBezTo>
                    <a:pt x="1" y="3694"/>
                    <a:pt x="1069" y="4758"/>
                    <a:pt x="2380" y="4758"/>
                  </a:cubicBezTo>
                  <a:cubicBezTo>
                    <a:pt x="3694" y="4758"/>
                    <a:pt x="4759" y="3694"/>
                    <a:pt x="4759" y="2379"/>
                  </a:cubicBezTo>
                  <a:cubicBezTo>
                    <a:pt x="4759" y="1069"/>
                    <a:pt x="3694" y="0"/>
                    <a:pt x="2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78551" y="1063011"/>
            <a:ext cx="4601143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5"/>
          <p:cNvSpPr txBox="1">
            <a:spLocks noGrp="1"/>
          </p:cNvSpPr>
          <p:nvPr>
            <p:ph type="title"/>
          </p:nvPr>
        </p:nvSpPr>
        <p:spPr>
          <a:xfrm>
            <a:off x="683568" y="195486"/>
            <a:ext cx="8251263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Candara" panose="020E0502030303020204" pitchFamily="34" charset="0"/>
              </a:rPr>
              <a:t>Краткая характеристика алхимического периода</a:t>
            </a:r>
            <a:endParaRPr sz="2800" dirty="0">
              <a:latin typeface="Candara" panose="020E0502030303020204" pitchFamily="34" charset="0"/>
            </a:endParaRPr>
          </a:p>
        </p:txBody>
      </p:sp>
      <p:sp>
        <p:nvSpPr>
          <p:cNvPr id="826" name="Google Shape;826;p55"/>
          <p:cNvSpPr txBox="1">
            <a:spLocks noGrp="1"/>
          </p:cNvSpPr>
          <p:nvPr>
            <p:ph type="body" idx="1"/>
          </p:nvPr>
        </p:nvSpPr>
        <p:spPr>
          <a:xfrm>
            <a:off x="107504" y="1730530"/>
            <a:ext cx="7717500" cy="3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11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14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14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14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Периоды: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2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400" i="1" dirty="0" smtClean="0">
                <a:latin typeface="Candara" panose="020E0502030303020204" pitchFamily="34" charset="0"/>
              </a:rPr>
              <a:t>1. Александрийский(греко-египетский</a:t>
            </a:r>
            <a:r>
              <a:rPr lang="ru-RU" sz="2400" i="1" dirty="0">
                <a:latin typeface="Candara" panose="020E0502030303020204" pitchFamily="34" charset="0"/>
              </a:rPr>
              <a:t>)</a:t>
            </a:r>
            <a:r>
              <a:rPr lang="ru-RU" sz="24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endParaRPr lang="ru-RU" sz="2400" i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2. Арабский </a:t>
            </a:r>
            <a:endParaRPr lang="ru-RU" sz="2400" i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3.  Европейский</a:t>
            </a:r>
            <a:endParaRPr sz="2400" i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F:\материал для печати\для презентации\20479161_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7574"/>
            <a:ext cx="3199940" cy="398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029097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</a:rPr>
              <a:t>Алхимический период длился с 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III</a:t>
            </a:r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</a:rPr>
              <a:t> по  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XVI</a:t>
            </a:r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</a:rPr>
              <a:t> века.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</a:rPr>
              <a:t>Цель алхимиков – поиск субстанции, которая бы превращала все металлы в золото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248330"/>
            <a:ext cx="4196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andara" panose="020E0502030303020204" pitchFamily="34" charset="0"/>
              </a:rPr>
              <a:t>Александрийский период</a:t>
            </a:r>
            <a:endParaRPr lang="ru-RU" sz="2800" dirty="0"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31590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Candara" panose="020E0502030303020204" pitchFamily="34" charset="0"/>
              </a:rPr>
              <a:t>Этот период связан с именем великого </a:t>
            </a:r>
            <a:r>
              <a:rPr lang="ru-RU" sz="1800" b="1" dirty="0">
                <a:latin typeface="Candara" panose="020E0502030303020204" pitchFamily="34" charset="0"/>
              </a:rPr>
              <a:t>Трисмегиста</a:t>
            </a:r>
            <a:r>
              <a:rPr lang="ru-RU" sz="1800" dirty="0">
                <a:latin typeface="Candara" panose="020E0502030303020204" pitchFamily="34" charset="0"/>
              </a:rPr>
              <a:t> (Трижды величайшего).                                                     Считается, что имя Трисмегист возникло от греческого бога Гермеса (</a:t>
            </a:r>
            <a:r>
              <a:rPr lang="ru-RU" sz="1800" dirty="0" err="1">
                <a:latin typeface="Candara" panose="020E0502030303020204" pitchFamily="34" charset="0"/>
              </a:rPr>
              <a:t>Тота</a:t>
            </a:r>
            <a:r>
              <a:rPr lang="ru-RU" sz="1800" dirty="0">
                <a:latin typeface="Candara" panose="020E0502030303020204" pitchFamily="34" charset="0"/>
              </a:rPr>
              <a:t>), бога Луны. Трисмегист считается основателем алхимии, по мнению алхимиков, люди обязаны ему существованием письменности, календаря, астрономии и т.д. В </a:t>
            </a:r>
            <a:r>
              <a:rPr lang="en-US" sz="1800" dirty="0">
                <a:latin typeface="Candara" panose="020E0502030303020204" pitchFamily="34" charset="0"/>
              </a:rPr>
              <a:t>XV</a:t>
            </a:r>
            <a:r>
              <a:rPr lang="ru-RU" sz="1800" dirty="0">
                <a:latin typeface="Candara" panose="020E0502030303020204" pitchFamily="34" charset="0"/>
              </a:rPr>
              <a:t>-</a:t>
            </a:r>
            <a:r>
              <a:rPr lang="en-US" sz="1800" dirty="0">
                <a:latin typeface="Candara" panose="020E0502030303020204" pitchFamily="34" charset="0"/>
              </a:rPr>
              <a:t>XVI</a:t>
            </a:r>
            <a:r>
              <a:rPr lang="ru-RU" sz="1800" dirty="0">
                <a:latin typeface="Candara" panose="020E0502030303020204" pitchFamily="34" charset="0"/>
              </a:rPr>
              <a:t> Трисмегист Гермес пользовался непререкаемым авторитетом как древнейший философ и маг. </a:t>
            </a:r>
            <a:endParaRPr lang="ru-RU" sz="1800" dirty="0">
              <a:latin typeface="Candara" panose="020E0502030303020204" pitchFamily="34" charset="0"/>
            </a:endParaRPr>
          </a:p>
        </p:txBody>
      </p:sp>
      <p:pic>
        <p:nvPicPr>
          <p:cNvPr id="91" name="Picture 2" descr="F:\материал для печати\для презентации\2_alchem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9622"/>
            <a:ext cx="3515238" cy="288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248330"/>
            <a:ext cx="2930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andara" panose="020E0502030303020204" pitchFamily="34" charset="0"/>
              </a:rPr>
              <a:t>Арабский период</a:t>
            </a:r>
            <a:endParaRPr lang="ru-RU" sz="2800" dirty="0"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31590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Candara" panose="020E0502030303020204" pitchFamily="34" charset="0"/>
              </a:rPr>
              <a:t>Абу Муса </a:t>
            </a:r>
            <a:r>
              <a:rPr lang="ru-RU" sz="1800" b="1" dirty="0" err="1">
                <a:latin typeface="Candara" panose="020E0502030303020204" pitchFamily="34" charset="0"/>
              </a:rPr>
              <a:t>Джабир</a:t>
            </a:r>
            <a:r>
              <a:rPr lang="ru-RU" sz="1800" b="1" dirty="0">
                <a:latin typeface="Candara" panose="020E0502030303020204" pitchFamily="34" charset="0"/>
              </a:rPr>
              <a:t> ибн </a:t>
            </a:r>
            <a:r>
              <a:rPr lang="ru-RU" sz="1800" b="1" dirty="0" err="1">
                <a:latin typeface="Candara" panose="020E0502030303020204" pitchFamily="34" charset="0"/>
              </a:rPr>
              <a:t>Хайан</a:t>
            </a:r>
            <a:r>
              <a:rPr lang="ru-RU" sz="1800" b="1" dirty="0">
                <a:latin typeface="Candara" panose="020E0502030303020204" pitchFamily="34" charset="0"/>
              </a:rPr>
              <a:t> </a:t>
            </a:r>
            <a:endParaRPr lang="ru-RU" sz="1800" b="1" dirty="0" smtClean="0">
              <a:latin typeface="Candara" panose="020E0502030303020204" pitchFamily="34" charset="0"/>
            </a:endParaRPr>
          </a:p>
          <a:p>
            <a:r>
              <a:rPr lang="ru-RU" sz="1800" dirty="0" smtClean="0">
                <a:latin typeface="Candara" panose="020E0502030303020204" pitchFamily="34" charset="0"/>
              </a:rPr>
              <a:t>(</a:t>
            </a:r>
            <a:r>
              <a:rPr lang="ru-RU" sz="1800" dirty="0">
                <a:latin typeface="Candara" panose="020E0502030303020204" pitchFamily="34" charset="0"/>
              </a:rPr>
              <a:t>721- 815) </a:t>
            </a:r>
            <a:endParaRPr lang="ru-RU" sz="1800" dirty="0" smtClean="0">
              <a:latin typeface="Candara" panose="020E0502030303020204" pitchFamily="34" charset="0"/>
            </a:endParaRPr>
          </a:p>
          <a:p>
            <a:r>
              <a:rPr lang="ru-RU" sz="1800" dirty="0">
                <a:latin typeface="Candara" panose="020E0502030303020204" pitchFamily="34" charset="0"/>
              </a:rPr>
              <a:t>Р</a:t>
            </a:r>
            <a:r>
              <a:rPr lang="ru-RU" sz="1800" dirty="0" smtClean="0">
                <a:latin typeface="Candara" panose="020E0502030303020204" pitchFamily="34" charset="0"/>
              </a:rPr>
              <a:t>азработал </a:t>
            </a:r>
            <a:r>
              <a:rPr lang="ru-RU" sz="1800" dirty="0">
                <a:latin typeface="Candara" panose="020E0502030303020204" pitchFamily="34" charset="0"/>
              </a:rPr>
              <a:t>ртутно-серную теорию происхождения металлов, которая господствовала в алхимии несколько </a:t>
            </a:r>
            <a:r>
              <a:rPr lang="ru-RU" sz="1800" dirty="0" smtClean="0">
                <a:latin typeface="Candara" panose="020E0502030303020204" pitchFamily="34" charset="0"/>
              </a:rPr>
              <a:t>столетий.</a:t>
            </a:r>
          </a:p>
          <a:p>
            <a:r>
              <a:rPr lang="ru-RU" sz="1800" dirty="0" smtClean="0">
                <a:latin typeface="Candara" panose="020E0502030303020204" pitchFamily="34" charset="0"/>
              </a:rPr>
              <a:t>Считал, что ртуть и сера соединяясь </a:t>
            </a:r>
            <a:r>
              <a:rPr lang="ru-RU" sz="1800" dirty="0">
                <a:latin typeface="Candara" panose="020E0502030303020204" pitchFamily="34" charset="0"/>
              </a:rPr>
              <a:t>между собой в разных пропорциях, образуют 7 металлов- золото, серебро, ртуть, свинец, медь, олово, железо.</a:t>
            </a:r>
            <a:endParaRPr lang="ru-RU" sz="1800" dirty="0">
              <a:latin typeface="Candara" panose="020E0502030303020204" pitchFamily="34" charset="0"/>
            </a:endParaRPr>
          </a:p>
        </p:txBody>
      </p:sp>
      <p:pic>
        <p:nvPicPr>
          <p:cNvPr id="3074" name="Picture 2" descr="Джабир ибн Хайан (Гебер) - Биограф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31590"/>
            <a:ext cx="3008312" cy="35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атериал для печати\для презентации\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5526"/>
            <a:ext cx="491225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5703" y="1971089"/>
            <a:ext cx="2880320" cy="200909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35588" y="2067694"/>
            <a:ext cx="2751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Семь металлов создал свет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По числу семи планет: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Дал нам Космос на добро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Медь, железо, серебро,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Злато, олово, свинец…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Сын мой! Сера – их отец!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И спеши, мой сын, узнать,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Всем им ртуть – родная мать!</a:t>
            </a:r>
            <a:endParaRPr lang="ru-RU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7961" y="1287491"/>
            <a:ext cx="10879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Понедельник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61459" y="2325529"/>
            <a:ext cx="766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Вторник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7" y="4334058"/>
            <a:ext cx="6475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Среда</a:t>
            </a:r>
            <a:endParaRPr lang="ru-RU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4371950"/>
            <a:ext cx="1087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Четверг</a:t>
            </a:r>
            <a:endParaRPr lang="ru-RU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927006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Пятница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4662" y="4248839"/>
            <a:ext cx="719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Суббота</a:t>
            </a:r>
            <a:endParaRPr lang="ru-RU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7841" y="627534"/>
            <a:ext cx="10879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Воскресенье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4096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248330"/>
            <a:ext cx="2930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andara" panose="020E0502030303020204" pitchFamily="34" charset="0"/>
              </a:rPr>
              <a:t>Арабский период</a:t>
            </a:r>
            <a:endParaRPr lang="ru-RU" sz="2800" dirty="0"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33023"/>
            <a:ext cx="3960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ndara" panose="020E0502030303020204" pitchFamily="34" charset="0"/>
              </a:rPr>
              <a:t>Али́ ибн </a:t>
            </a:r>
            <a:r>
              <a:rPr lang="ru-RU" sz="2000" b="1" dirty="0" err="1">
                <a:latin typeface="Candara" panose="020E0502030303020204" pitchFamily="34" charset="0"/>
              </a:rPr>
              <a:t>Си́на</a:t>
            </a:r>
            <a:r>
              <a:rPr lang="ru-RU" sz="2000" dirty="0">
                <a:latin typeface="Candara" panose="020E0502030303020204" pitchFamily="34" charset="0"/>
              </a:rPr>
              <a:t>, известный на Западе как </a:t>
            </a:r>
            <a:r>
              <a:rPr lang="ru-RU" sz="2000" b="1" dirty="0" err="1" smtClean="0">
                <a:latin typeface="Candara" panose="020E0502030303020204" pitchFamily="34" charset="0"/>
              </a:rPr>
              <a:t>Авице́нна</a:t>
            </a:r>
            <a:r>
              <a:rPr lang="ru-RU" sz="2000" dirty="0" smtClean="0">
                <a:latin typeface="Candara" panose="020E0502030303020204" pitchFamily="34" charset="0"/>
              </a:rPr>
              <a:t>.</a:t>
            </a:r>
          </a:p>
          <a:p>
            <a:endParaRPr lang="ru-RU" sz="2000" dirty="0">
              <a:latin typeface="Candara" panose="020E0502030303020204" pitchFamily="34" charset="0"/>
            </a:endParaRPr>
          </a:p>
          <a:p>
            <a:r>
              <a:rPr lang="ru-RU" sz="2000" dirty="0" smtClean="0">
                <a:latin typeface="Candara" panose="020E0502030303020204" pitchFamily="34" charset="0"/>
              </a:rPr>
              <a:t> </a:t>
            </a:r>
          </a:p>
          <a:p>
            <a:r>
              <a:rPr lang="ru-RU" sz="2000" dirty="0">
                <a:latin typeface="Candara" panose="020E0502030303020204" pitchFamily="34" charset="0"/>
              </a:rPr>
              <a:t>Известный бухарский врач </a:t>
            </a:r>
            <a:r>
              <a:rPr lang="ru-RU" sz="2000" dirty="0" smtClean="0">
                <a:latin typeface="Candara" panose="020E0502030303020204" pitchFamily="34" charset="0"/>
              </a:rPr>
              <a:t>Авиценна </a:t>
            </a:r>
            <a:r>
              <a:rPr lang="ru-RU" sz="2000" dirty="0">
                <a:latin typeface="Candara" panose="020E0502030303020204" pitchFamily="34" charset="0"/>
              </a:rPr>
              <a:t>не признавал идею </a:t>
            </a:r>
            <a:r>
              <a:rPr lang="ru-RU" sz="2000" dirty="0" err="1">
                <a:latin typeface="Candara" panose="020E0502030303020204" pitchFamily="34" charset="0"/>
              </a:rPr>
              <a:t>трансмутации</a:t>
            </a:r>
            <a:r>
              <a:rPr lang="ru-RU" sz="2000" dirty="0">
                <a:latin typeface="Candara" panose="020E0502030303020204" pitchFamily="34" charset="0"/>
              </a:rPr>
              <a:t> металлов, считал ее абсурдной и основную задачу алхимии видел в приготовлении лекарств. </a:t>
            </a:r>
          </a:p>
        </p:txBody>
      </p:sp>
      <p:pic>
        <p:nvPicPr>
          <p:cNvPr id="7170" name="Picture 2" descr="5 постулатов Авиценны о здоровом образе жиз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68613"/>
            <a:ext cx="3626202" cy="362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3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248330"/>
            <a:ext cx="3454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andara" panose="020E0502030303020204" pitchFamily="34" charset="0"/>
              </a:rPr>
              <a:t>Европейский период</a:t>
            </a:r>
            <a:endParaRPr lang="ru-RU" sz="2800" dirty="0"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31590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Candara" panose="020E0502030303020204" pitchFamily="34" charset="0"/>
              </a:rPr>
              <a:t>Альберт Великий </a:t>
            </a:r>
            <a:r>
              <a:rPr lang="ru-RU" sz="1800" dirty="0">
                <a:latin typeface="Candara" panose="020E0502030303020204" pitchFamily="34" charset="0"/>
              </a:rPr>
              <a:t>(1193 -</a:t>
            </a:r>
            <a:r>
              <a:rPr lang="ru-RU" sz="1800" dirty="0" smtClean="0">
                <a:latin typeface="Candara" panose="020E0502030303020204" pitchFamily="34" charset="0"/>
              </a:rPr>
              <a:t>1280)</a:t>
            </a:r>
          </a:p>
          <a:p>
            <a:endParaRPr lang="ru-RU" sz="1800" dirty="0">
              <a:latin typeface="Candara" panose="020E0502030303020204" pitchFamily="34" charset="0"/>
            </a:endParaRPr>
          </a:p>
          <a:p>
            <a:r>
              <a:rPr lang="ru-RU" sz="1800" dirty="0">
                <a:latin typeface="Candara" panose="020E0502030303020204" pitchFamily="34" charset="0"/>
              </a:rPr>
              <a:t>И</a:t>
            </a:r>
            <a:r>
              <a:rPr lang="ru-RU" sz="1800" dirty="0" smtClean="0">
                <a:latin typeface="Candara" panose="020E0502030303020204" pitchFamily="34" charset="0"/>
              </a:rPr>
              <a:t>зучал </a:t>
            </a:r>
            <a:r>
              <a:rPr lang="ru-RU" sz="1800" dirty="0">
                <a:latin typeface="Candara" panose="020E0502030303020204" pitchFamily="34" charset="0"/>
              </a:rPr>
              <a:t>затмение, кометы, вулканы, горячие источники, флору и </a:t>
            </a:r>
            <a:r>
              <a:rPr lang="ru-RU" sz="1800" dirty="0" smtClean="0">
                <a:latin typeface="Candara" panose="020E0502030303020204" pitchFamily="34" charset="0"/>
              </a:rPr>
              <a:t>фауну.</a:t>
            </a:r>
            <a:endParaRPr lang="ru-RU" sz="1800" dirty="0">
              <a:latin typeface="Candara" panose="020E0502030303020204" pitchFamily="34" charset="0"/>
            </a:endParaRPr>
          </a:p>
          <a:p>
            <a:r>
              <a:rPr lang="ru-RU" sz="1800" dirty="0">
                <a:latin typeface="Candara" panose="020E0502030303020204" pitchFamily="34" charset="0"/>
              </a:rPr>
              <a:t>Значимым трудом является «Книга об алхимии», в своих трудах популяризировал     учение Аристотеля, детально описал свойства </a:t>
            </a:r>
            <a:r>
              <a:rPr lang="ru-RU" sz="1800" dirty="0" smtClean="0">
                <a:latin typeface="Candara" panose="020E0502030303020204" pitchFamily="34" charset="0"/>
              </a:rPr>
              <a:t>мышьяка.</a:t>
            </a:r>
          </a:p>
          <a:p>
            <a:r>
              <a:rPr lang="ru-RU" sz="1800" dirty="0">
                <a:latin typeface="Candara" panose="020E0502030303020204" pitchFamily="34" charset="0"/>
              </a:rPr>
              <a:t>В память об Альберте Великом  у стен Кельнского университета поставлен памятник.</a:t>
            </a:r>
          </a:p>
          <a:p>
            <a:endParaRPr lang="ru-RU" sz="1800" dirty="0">
              <a:latin typeface="Candara" panose="020E0502030303020204" pitchFamily="34" charset="0"/>
            </a:endParaRPr>
          </a:p>
        </p:txBody>
      </p:sp>
      <p:pic>
        <p:nvPicPr>
          <p:cNvPr id="8194" name="Picture 2" descr="F:\материал для печати\для презентации\Albertus-Magn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94" y="1131590"/>
            <a:ext cx="3247628" cy="34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248330"/>
            <a:ext cx="3454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andara" panose="020E0502030303020204" pitchFamily="34" charset="0"/>
              </a:rPr>
              <a:t>Европейский период</a:t>
            </a:r>
            <a:endParaRPr lang="ru-RU" sz="2800" dirty="0"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772983"/>
            <a:ext cx="39604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ndara" panose="020E0502030303020204" pitchFamily="34" charset="0"/>
              </a:rPr>
              <a:t>Роджер Бэкон (</a:t>
            </a:r>
            <a:r>
              <a:rPr lang="ru-RU" sz="1600" dirty="0" smtClean="0">
                <a:latin typeface="Candara" panose="020E0502030303020204" pitchFamily="34" charset="0"/>
              </a:rPr>
              <a:t>1214-1292)</a:t>
            </a:r>
          </a:p>
          <a:p>
            <a:endParaRPr lang="ru-RU" sz="1600" dirty="0" smtClean="0">
              <a:latin typeface="Candara" panose="020E0502030303020204" pitchFamily="34" charset="0"/>
            </a:endParaRPr>
          </a:p>
          <a:p>
            <a:r>
              <a:rPr lang="ru-RU" sz="1600" dirty="0" smtClean="0">
                <a:latin typeface="Candara" panose="020E0502030303020204" pitchFamily="34" charset="0"/>
              </a:rPr>
              <a:t>В </a:t>
            </a:r>
            <a:r>
              <a:rPr lang="ru-RU" sz="1600" dirty="0">
                <a:latin typeface="Candara" panose="020E0502030303020204" pitchFamily="34" charset="0"/>
              </a:rPr>
              <a:t>своем известном труде «Зеркало алхимии» подробно описывает природу металлов с точки зрения ртутно-серной теории, подразделял алхимию на теоретическую и практическую, один из первых описал  черный порох, предсказал возникновение высокоскоростных морских путешествий, автомобилей, аэропланов, создание микроскопа, телескопа, бомбы. Он говорил, что время- это величайший новатор. По мнению Бэкона , чтение делает людей знающими, беседа- находчивыми, а привычка записывать- точными. Недаром, его называли Удивительным доктором.</a:t>
            </a:r>
            <a:endParaRPr lang="ru-RU" sz="1600" dirty="0">
              <a:latin typeface="Candara" panose="020E0502030303020204" pitchFamily="34" charset="0"/>
            </a:endParaRPr>
          </a:p>
        </p:txBody>
      </p:sp>
      <p:pic>
        <p:nvPicPr>
          <p:cNvPr id="9218" name="Picture 2" descr="F:\материал для печати\для презентации\portrait-of-roger-bacon-wellcome-m0004257-c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7574"/>
            <a:ext cx="3536978" cy="34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0009" y="51470"/>
            <a:ext cx="7342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err="1" smtClean="0">
                <a:latin typeface="Candara" panose="020E0502030303020204" pitchFamily="34" charset="0"/>
              </a:rPr>
              <a:t>Иатрохимия</a:t>
            </a:r>
            <a:r>
              <a:rPr lang="ru-RU" sz="3600" dirty="0" smtClean="0">
                <a:latin typeface="Candara" panose="020E0502030303020204" pitchFamily="34" charset="0"/>
              </a:rPr>
              <a:t> (</a:t>
            </a:r>
            <a:r>
              <a:rPr lang="ru-RU" sz="3600" dirty="0">
                <a:latin typeface="Candara" panose="020E0502030303020204" pitchFamily="34" charset="0"/>
              </a:rPr>
              <a:t>Европейский </a:t>
            </a:r>
            <a:r>
              <a:rPr lang="ru-RU" sz="3600" dirty="0" smtClean="0">
                <a:latin typeface="Candara" panose="020E0502030303020204" pitchFamily="34" charset="0"/>
              </a:rPr>
              <a:t>период)</a:t>
            </a:r>
            <a:endParaRPr lang="ru-RU" sz="3600" dirty="0"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31590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Candara" panose="020E0502030303020204" pitchFamily="34" charset="0"/>
              </a:rPr>
              <a:t>Немецкий врач и алхимик </a:t>
            </a:r>
            <a:r>
              <a:rPr lang="ru-RU" sz="1800" b="1" dirty="0">
                <a:latin typeface="Candara" panose="020E0502030303020204" pitchFamily="34" charset="0"/>
              </a:rPr>
              <a:t>Филипп </a:t>
            </a:r>
          </a:p>
          <a:p>
            <a:r>
              <a:rPr lang="ru-RU" sz="1800" b="1" dirty="0" err="1" smtClean="0">
                <a:latin typeface="Candara" panose="020E0502030303020204" pitchFamily="34" charset="0"/>
              </a:rPr>
              <a:t>Гогенгейм</a:t>
            </a:r>
            <a:r>
              <a:rPr lang="ru-RU" sz="1800" dirty="0" smtClean="0">
                <a:latin typeface="Candara" panose="020E0502030303020204" pitchFamily="34" charset="0"/>
              </a:rPr>
              <a:t> вошел  </a:t>
            </a:r>
            <a:r>
              <a:rPr lang="ru-RU" sz="1800" dirty="0">
                <a:latin typeface="Candara" panose="020E0502030303020204" pitchFamily="34" charset="0"/>
              </a:rPr>
              <a:t>в историю под   псевдонимом </a:t>
            </a:r>
            <a:r>
              <a:rPr lang="ru-RU" sz="1800" b="1" dirty="0" smtClean="0">
                <a:latin typeface="Candara" panose="020E0502030303020204" pitchFamily="34" charset="0"/>
              </a:rPr>
              <a:t>Парацельс</a:t>
            </a:r>
            <a:r>
              <a:rPr lang="ru-RU" sz="1800" dirty="0" smtClean="0">
                <a:latin typeface="Candara" panose="020E0502030303020204" pitchFamily="34" charset="0"/>
              </a:rPr>
              <a:t>, </a:t>
            </a:r>
            <a:r>
              <a:rPr lang="ru-RU" sz="1800" dirty="0">
                <a:latin typeface="Candara" panose="020E0502030303020204" pitchFamily="34" charset="0"/>
              </a:rPr>
              <a:t>который сам для себя выбрал, что значит подобный </a:t>
            </a:r>
            <a:r>
              <a:rPr lang="ru-RU" sz="1800" dirty="0" err="1">
                <a:latin typeface="Candara" panose="020E0502030303020204" pitchFamily="34" charset="0"/>
              </a:rPr>
              <a:t>Цельсу</a:t>
            </a:r>
            <a:r>
              <a:rPr lang="ru-RU" sz="1800" dirty="0">
                <a:latin typeface="Candara" panose="020E0502030303020204" pitchFamily="34" charset="0"/>
              </a:rPr>
              <a:t>. </a:t>
            </a:r>
            <a:endParaRPr lang="ru-RU" sz="1800" dirty="0" smtClean="0">
              <a:latin typeface="Candara" panose="020E0502030303020204" pitchFamily="34" charset="0"/>
            </a:endParaRPr>
          </a:p>
          <a:p>
            <a:r>
              <a:rPr lang="ru-RU" sz="1800" dirty="0">
                <a:latin typeface="Candara" panose="020E0502030303020204" pitchFamily="34" charset="0"/>
              </a:rPr>
              <a:t>Является основоположником рационального направления </a:t>
            </a:r>
            <a:r>
              <a:rPr lang="ru-RU" sz="1800" dirty="0" err="1" smtClean="0">
                <a:latin typeface="Candara" panose="020E0502030303020204" pitchFamily="34" charset="0"/>
              </a:rPr>
              <a:t>иатрохимия</a:t>
            </a:r>
            <a:r>
              <a:rPr lang="ru-RU" sz="1800" dirty="0" smtClean="0">
                <a:latin typeface="Candara" panose="020E0502030303020204" pitchFamily="34" charset="0"/>
              </a:rPr>
              <a:t>.</a:t>
            </a:r>
          </a:p>
          <a:p>
            <a:r>
              <a:rPr lang="ru-RU" sz="1800" dirty="0">
                <a:latin typeface="Candara" panose="020E0502030303020204" pitchFamily="34" charset="0"/>
              </a:rPr>
              <a:t>Как и Авиценна считал идею </a:t>
            </a:r>
            <a:r>
              <a:rPr lang="ru-RU" sz="1800" dirty="0" err="1">
                <a:latin typeface="Candara" panose="020E0502030303020204" pitchFamily="34" charset="0"/>
              </a:rPr>
              <a:t>трансмутации</a:t>
            </a:r>
            <a:r>
              <a:rPr lang="ru-RU" sz="1800" dirty="0">
                <a:latin typeface="Candara" panose="020E0502030303020204" pitchFamily="34" charset="0"/>
              </a:rPr>
              <a:t> металлов ошибочной , задачу алхимии видел в изготовлении лекарств. </a:t>
            </a:r>
          </a:p>
          <a:p>
            <a:endParaRPr lang="ru-RU" sz="1800" dirty="0">
              <a:latin typeface="Candara" panose="020E0502030303020204" pitchFamily="34" charset="0"/>
            </a:endParaRPr>
          </a:p>
        </p:txBody>
      </p:sp>
      <p:pic>
        <p:nvPicPr>
          <p:cNvPr id="10242" name="Picture 2" descr="F:\материал для печати\для презентации\paracelsus-c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31423"/>
            <a:ext cx="3670258" cy="395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mistry Thesis XL by Slidesgo">
  <a:themeElements>
    <a:clrScheme name="Simple Light">
      <a:dk1>
        <a:srgbClr val="2D406A"/>
      </a:dk1>
      <a:lt1>
        <a:srgbClr val="FCBF4A"/>
      </a:lt1>
      <a:dk2>
        <a:srgbClr val="2D406A"/>
      </a:dk2>
      <a:lt2>
        <a:srgbClr val="30A0A0"/>
      </a:lt2>
      <a:accent1>
        <a:srgbClr val="FCBF4A"/>
      </a:accent1>
      <a:accent2>
        <a:srgbClr val="2D406A"/>
      </a:accent2>
      <a:accent3>
        <a:srgbClr val="F2F2F2"/>
      </a:accent3>
      <a:accent4>
        <a:srgbClr val="0062CF"/>
      </a:accent4>
      <a:accent5>
        <a:srgbClr val="56CDD3"/>
      </a:accent5>
      <a:accent6>
        <a:srgbClr val="CCC650"/>
      </a:accent6>
      <a:hlink>
        <a:srgbClr val="2D40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1133</Words>
  <Application>Microsoft Office PowerPoint</Application>
  <PresentationFormat>Экран (16:9)</PresentationFormat>
  <Paragraphs>80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Chemistry Thesis XL by Slidesgo</vt:lpstr>
      <vt:lpstr>Знаменитые алхимики - кто они ? Шарлатаны или ученые?</vt:lpstr>
      <vt:lpstr>Краткая характеристика алхимического периода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алхимии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Знаменитые алхимики - кто они ? Шарлатаны или ученые?</dc:title>
  <dc:creator>ученик</dc:creator>
  <cp:lastModifiedBy>ученик</cp:lastModifiedBy>
  <cp:revision>10</cp:revision>
  <dcterms:modified xsi:type="dcterms:W3CDTF">2021-09-21T14:34:35Z</dcterms:modified>
</cp:coreProperties>
</file>