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F8E-0586-4141-A285-4B51EB72E69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2AAC-D404-4AB9-A429-1AAC8241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7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F8E-0586-4141-A285-4B51EB72E69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2AAC-D404-4AB9-A429-1AAC8241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2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F8E-0586-4141-A285-4B51EB72E69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2AAC-D404-4AB9-A429-1AAC8241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99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F8E-0586-4141-A285-4B51EB72E69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2AAC-D404-4AB9-A429-1AAC8241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7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F8E-0586-4141-A285-4B51EB72E69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2AAC-D404-4AB9-A429-1AAC8241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F8E-0586-4141-A285-4B51EB72E69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2AAC-D404-4AB9-A429-1AAC8241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F8E-0586-4141-A285-4B51EB72E69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2AAC-D404-4AB9-A429-1AAC8241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00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F8E-0586-4141-A285-4B51EB72E69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2AAC-D404-4AB9-A429-1AAC8241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2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F8E-0586-4141-A285-4B51EB72E69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2AAC-D404-4AB9-A429-1AAC8241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6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F8E-0586-4141-A285-4B51EB72E69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2AAC-D404-4AB9-A429-1AAC8241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2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F8E-0586-4141-A285-4B51EB72E69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2AAC-D404-4AB9-A429-1AAC8241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1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6F8E-0586-4141-A285-4B51EB72E69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32AAC-D404-4AB9-A429-1AAC8241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8.jp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8.jp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8.jp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3.xml"/><Relationship Id="rId21" Type="http://schemas.openxmlformats.org/officeDocument/2006/relationships/slide" Target="slide20.xml"/><Relationship Id="rId7" Type="http://schemas.openxmlformats.org/officeDocument/2006/relationships/slide" Target="slide7.xml"/><Relationship Id="rId12" Type="http://schemas.openxmlformats.org/officeDocument/2006/relationships/slide" Target="slide19.xml"/><Relationship Id="rId17" Type="http://schemas.openxmlformats.org/officeDocument/2006/relationships/slide" Target="slide5.xml"/><Relationship Id="rId25" Type="http://schemas.openxmlformats.org/officeDocument/2006/relationships/slide" Target="slide26.xml"/><Relationship Id="rId2" Type="http://schemas.openxmlformats.org/officeDocument/2006/relationships/slide" Target="slide6.xml"/><Relationship Id="rId16" Type="http://schemas.openxmlformats.org/officeDocument/2006/relationships/slide" Target="slide11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8.xml"/><Relationship Id="rId24" Type="http://schemas.openxmlformats.org/officeDocument/2006/relationships/slide" Target="slide25.xml"/><Relationship Id="rId5" Type="http://schemas.openxmlformats.org/officeDocument/2006/relationships/slide" Target="slide9.xml"/><Relationship Id="rId15" Type="http://schemas.openxmlformats.org/officeDocument/2006/relationships/slide" Target="slide12.xml"/><Relationship Id="rId23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8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22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8.jp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конец 2">
            <a:hlinkClick r:id="rId3" action="ppaction://hlinksldjump" highlightClick="1"/>
          </p:cNvPr>
          <p:cNvSpPr/>
          <p:nvPr/>
        </p:nvSpPr>
        <p:spPr>
          <a:xfrm>
            <a:off x="7596336" y="5777836"/>
            <a:ext cx="720080" cy="521208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idcat_Tri_Korovy_-_minus_(xMusic.me)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6994" y="1578692"/>
            <a:ext cx="609600" cy="609600"/>
          </a:xfrm>
          <a:prstGeom prst="rect">
            <a:avLst/>
          </a:prstGeom>
        </p:spPr>
      </p:pic>
      <p:sp>
        <p:nvSpPr>
          <p:cNvPr id="2" name="Управляющая кнопка: назад 1">
            <a:hlinkClick r:id="rId5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грамофон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42784"/>
            <a:ext cx="3091016" cy="3091016"/>
          </a:xfrm>
          <a:prstGeom prst="rect">
            <a:avLst/>
          </a:prstGeom>
        </p:spPr>
      </p:pic>
      <p:pic>
        <p:nvPicPr>
          <p:cNvPr id="4" name="нота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04664"/>
            <a:ext cx="1649561" cy="2096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19" y="3933057"/>
            <a:ext cx="4614410" cy="23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48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ри танкиста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9792" y="1578692"/>
            <a:ext cx="609600" cy="609600"/>
          </a:xfrm>
          <a:prstGeom prst="rect">
            <a:avLst/>
          </a:prstGeom>
        </p:spPr>
      </p:pic>
      <p:sp>
        <p:nvSpPr>
          <p:cNvPr id="2" name="Управляющая кнопка: назад 1">
            <a:hlinkClick r:id="rId5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грамофон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42784"/>
            <a:ext cx="3091016" cy="3091016"/>
          </a:xfrm>
          <a:prstGeom prst="rect">
            <a:avLst/>
          </a:prstGeom>
        </p:spPr>
      </p:pic>
      <p:pic>
        <p:nvPicPr>
          <p:cNvPr id="4" name="нота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04664"/>
            <a:ext cx="1649561" cy="2096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51" y="3356992"/>
            <a:ext cx="4451997" cy="315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58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5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etskie_pesni_-_dvazhdy_dva_chetyre_(zaycev.net)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800" y="1578692"/>
            <a:ext cx="609600" cy="609600"/>
          </a:xfrm>
          <a:prstGeom prst="rect">
            <a:avLst/>
          </a:prstGeom>
        </p:spPr>
      </p:pic>
      <p:sp>
        <p:nvSpPr>
          <p:cNvPr id="2" name="Управляющая кнопка: назад 1">
            <a:hlinkClick r:id="rId5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грамофон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42784"/>
            <a:ext cx="3091016" cy="3091016"/>
          </a:xfrm>
          <a:prstGeom prst="rect">
            <a:avLst/>
          </a:prstGeom>
        </p:spPr>
      </p:pic>
      <p:pic>
        <p:nvPicPr>
          <p:cNvPr id="4" name="нота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04664"/>
            <a:ext cx="1649561" cy="2096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0336" y="3356992"/>
            <a:ext cx="4194189" cy="3202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6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4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69563" y="620688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Божья коровка </a:t>
            </a:r>
            <a:r>
              <a:rPr lang="ru-RU" sz="3600" b="1" dirty="0" smtClean="0"/>
              <a:t>села не на цветок, и не на листок,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жук</a:t>
            </a:r>
            <a:r>
              <a:rPr lang="ru-RU" sz="3600" b="1" dirty="0" smtClean="0"/>
              <a:t> сел не на грибок и не на цветок. Куда села </a:t>
            </a:r>
            <a:r>
              <a:rPr lang="ru-RU" sz="3600" b="1" dirty="0" smtClean="0">
                <a:solidFill>
                  <a:srgbClr val="FFC000"/>
                </a:solidFill>
              </a:rPr>
              <a:t>бабочка</a:t>
            </a:r>
            <a:r>
              <a:rPr lang="ru-RU" sz="3600" b="1" dirty="0" smtClean="0"/>
              <a:t>? А божья коровка и жук?</a:t>
            </a:r>
          </a:p>
          <a:p>
            <a:endParaRPr lang="ru-RU" dirty="0"/>
          </a:p>
        </p:txBody>
      </p:sp>
      <p:pic>
        <p:nvPicPr>
          <p:cNvPr id="4" name="бож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516200"/>
            <a:ext cx="1758927" cy="1729612"/>
          </a:xfrm>
          <a:prstGeom prst="rect">
            <a:avLst/>
          </a:prstGeom>
        </p:spPr>
      </p:pic>
      <p:pic>
        <p:nvPicPr>
          <p:cNvPr id="5" name="баб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919" y="3613419"/>
            <a:ext cx="1932088" cy="1558052"/>
          </a:xfrm>
          <a:prstGeom prst="rect">
            <a:avLst/>
          </a:prstGeom>
        </p:spPr>
      </p:pic>
      <p:pic>
        <p:nvPicPr>
          <p:cNvPr id="6" name="жук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343684"/>
            <a:ext cx="1717504" cy="2160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589" y="5423879"/>
            <a:ext cx="1229122" cy="12291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717" y="5410722"/>
            <a:ext cx="1774501" cy="12063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5208551"/>
            <a:ext cx="1909788" cy="13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5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4483" y="548680"/>
            <a:ext cx="74168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Жираф</a:t>
            </a:r>
            <a:r>
              <a:rPr lang="ru-RU" sz="3600" b="1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крокодил</a:t>
            </a:r>
            <a:r>
              <a:rPr lang="ru-RU" sz="3600" b="1" dirty="0" smtClean="0"/>
              <a:t> и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бегемо</a:t>
            </a:r>
            <a:r>
              <a:rPr lang="ru-RU" sz="3600" b="1" dirty="0" smtClean="0"/>
              <a:t>т жили в разных домиках. Жираф жил не в </a:t>
            </a:r>
            <a:r>
              <a:rPr lang="ru-RU" sz="3600" b="1" dirty="0" smtClean="0">
                <a:solidFill>
                  <a:srgbClr val="92D050"/>
                </a:solidFill>
              </a:rPr>
              <a:t>зелёном</a:t>
            </a:r>
            <a:r>
              <a:rPr lang="ru-RU" sz="3600" b="1" dirty="0" smtClean="0"/>
              <a:t> и не в </a:t>
            </a:r>
            <a:r>
              <a:rPr lang="ru-RU" sz="3600" b="1" dirty="0" smtClean="0">
                <a:solidFill>
                  <a:srgbClr val="0070C0"/>
                </a:solidFill>
              </a:rPr>
              <a:t>синем</a:t>
            </a:r>
            <a:r>
              <a:rPr lang="ru-RU" sz="3600" b="1" dirty="0" smtClean="0"/>
              <a:t> домике. Крокодил жил не  в </a:t>
            </a:r>
            <a:r>
              <a:rPr lang="ru-RU" sz="3600" b="1" dirty="0" smtClean="0">
                <a:solidFill>
                  <a:srgbClr val="92D050"/>
                </a:solidFill>
              </a:rPr>
              <a:t>зелёном</a:t>
            </a:r>
            <a:r>
              <a:rPr lang="ru-RU" sz="3600" b="1" dirty="0" smtClean="0"/>
              <a:t> и не в </a:t>
            </a:r>
            <a:r>
              <a:rPr lang="ru-RU" sz="3600" b="1" dirty="0" smtClean="0">
                <a:solidFill>
                  <a:srgbClr val="FFC000"/>
                </a:solidFill>
              </a:rPr>
              <a:t>жёлтом</a:t>
            </a:r>
            <a:r>
              <a:rPr lang="ru-RU" sz="3600" b="1" dirty="0" smtClean="0"/>
              <a:t>.  В каких домиках жили звери? </a:t>
            </a:r>
          </a:p>
          <a:p>
            <a:endParaRPr lang="ru-RU" dirty="0"/>
          </a:p>
        </p:txBody>
      </p:sp>
      <p:pic>
        <p:nvPicPr>
          <p:cNvPr id="2050" name="жираф" descr="C:\Users\Холоднюк\AppData\Local\Microsoft\Windows\INetCache\IE\WGY0CDF1\Жираф,_зоопарк_Ростов-на-Дону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457880"/>
            <a:ext cx="1086821" cy="13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крокодил" descr="C:\Users\Холоднюк\AppData\Local\Microsoft\Windows\INetCache\IE\E29FD0CX\4223670698_a03e20f97d_z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1960" y="4480827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бегемот" descr="C:\Users\Холоднюк\AppData\Local\Microsoft\Windows\INetCache\IE\E29FD0CX\265px-Nijlpaard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224" y="4614766"/>
            <a:ext cx="1714712" cy="10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636" y="5122709"/>
            <a:ext cx="1628800" cy="162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27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5111505"/>
            <a:ext cx="1628800" cy="1628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506" y="5122709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7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32656"/>
            <a:ext cx="72728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b="1" dirty="0" smtClean="0"/>
              <a:t>Играя, каждая из трёх девочек – </a:t>
            </a:r>
            <a:r>
              <a:rPr lang="ru-RU" sz="3200" b="1" dirty="0" smtClean="0">
                <a:solidFill>
                  <a:srgbClr val="FF0000"/>
                </a:solidFill>
              </a:rPr>
              <a:t>Катя</a:t>
            </a:r>
            <a:r>
              <a:rPr lang="ru-RU" sz="3200" b="1" dirty="0" smtClean="0"/>
              <a:t>, </a:t>
            </a:r>
            <a:r>
              <a:rPr lang="ru-RU" sz="3200" b="1" dirty="0" smtClean="0">
                <a:solidFill>
                  <a:srgbClr val="FF0000"/>
                </a:solidFill>
              </a:rPr>
              <a:t>Галя</a:t>
            </a:r>
            <a:r>
              <a:rPr lang="ru-RU" sz="3200" b="1" dirty="0" smtClean="0"/>
              <a:t> и </a:t>
            </a:r>
            <a:r>
              <a:rPr lang="ru-RU" sz="3200" b="1" dirty="0" smtClean="0">
                <a:solidFill>
                  <a:srgbClr val="FF0000"/>
                </a:solidFill>
              </a:rPr>
              <a:t>Оля</a:t>
            </a:r>
            <a:r>
              <a:rPr lang="ru-RU" sz="3200" b="1" dirty="0" smtClean="0"/>
              <a:t> – спрятали одну из игрушек: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медвежонка</a:t>
            </a:r>
            <a:r>
              <a:rPr lang="ru-RU" sz="3200" b="1" dirty="0" smtClean="0"/>
              <a:t>, </a:t>
            </a:r>
            <a:r>
              <a:rPr lang="ru-RU" sz="3200" b="1" dirty="0" smtClean="0">
                <a:solidFill>
                  <a:srgbClr val="00B0F0"/>
                </a:solidFill>
              </a:rPr>
              <a:t>зайчика</a:t>
            </a:r>
            <a:r>
              <a:rPr lang="ru-RU" sz="3200" b="1" dirty="0" smtClean="0"/>
              <a:t>,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слоника</a:t>
            </a:r>
            <a:r>
              <a:rPr lang="ru-RU" sz="3200" b="1" dirty="0" smtClean="0"/>
              <a:t>. Катя не прятала зайчика, Оля не прятала ни зайчика, ни медвежонка. Кто какую игрушку спрятал? </a:t>
            </a:r>
          </a:p>
          <a:p>
            <a:endParaRPr lang="ru-RU" sz="3200" b="1" dirty="0"/>
          </a:p>
        </p:txBody>
      </p:sp>
      <p:sp>
        <p:nvSpPr>
          <p:cNvPr id="4" name="оля"/>
          <p:cNvSpPr txBox="1"/>
          <p:nvPr/>
        </p:nvSpPr>
        <p:spPr>
          <a:xfrm>
            <a:off x="1763688" y="5588385"/>
            <a:ext cx="1159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Оля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катя"/>
          <p:cNvSpPr txBox="1"/>
          <p:nvPr/>
        </p:nvSpPr>
        <p:spPr>
          <a:xfrm>
            <a:off x="4033681" y="5684497"/>
            <a:ext cx="1292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Катя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галя"/>
          <p:cNvSpPr txBox="1"/>
          <p:nvPr/>
        </p:nvSpPr>
        <p:spPr>
          <a:xfrm>
            <a:off x="6732240" y="5595005"/>
            <a:ext cx="1268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Галя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медв" descr="C:\Users\Холоднюк\AppData\Local\Microsoft\Windows\INetCache\IE\WGY0CDF1\h_wbear24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171" y="3967318"/>
            <a:ext cx="1747681" cy="1747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заяц" descr="C:\Users\Холоднюк\AppData\Local\Microsoft\Windows\INetCache\IE\E29FD0CX\Conejito-de-fieltro[1]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7A7C77"/>
              </a:clrFrom>
              <a:clrTo>
                <a:srgbClr val="7A7C7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413" y="3627002"/>
            <a:ext cx="1608334" cy="1961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слон" descr="C:\Users\Холоднюк\AppData\Local\Microsoft\Windows\INetCache\IE\WGY0CDF1\6a00d8341c61e253ef00e54f45f30d8834-500wi[1]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87887A"/>
              </a:clrFrom>
              <a:clrTo>
                <a:srgbClr val="8788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948090"/>
            <a:ext cx="1742803" cy="1507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451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76672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Арбуз</a:t>
            </a:r>
            <a:r>
              <a:rPr lang="ru-RU" sz="3600" b="1" dirty="0" smtClean="0"/>
              <a:t>, </a:t>
            </a:r>
            <a:r>
              <a:rPr lang="ru-RU" sz="3600" b="1" dirty="0" smtClean="0">
                <a:solidFill>
                  <a:srgbClr val="FFC000"/>
                </a:solidFill>
              </a:rPr>
              <a:t>дыня</a:t>
            </a:r>
            <a:r>
              <a:rPr lang="ru-RU" sz="3600" b="1" dirty="0" smtClean="0"/>
              <a:t> и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тыква</a:t>
            </a:r>
            <a:r>
              <a:rPr lang="ru-RU" sz="3600" b="1" dirty="0" smtClean="0"/>
              <a:t> весят четыре, пять и шесть килограмм. Арбуз тяжелее, чем дыня. Тыква легче дыни.</a:t>
            </a:r>
          </a:p>
          <a:p>
            <a:r>
              <a:rPr lang="ru-RU" sz="3600" b="1" dirty="0" smtClean="0"/>
              <a:t>    Что сколько весит?</a:t>
            </a:r>
            <a:endParaRPr lang="ru-RU" sz="3600" b="1" dirty="0"/>
          </a:p>
        </p:txBody>
      </p:sp>
      <p:pic>
        <p:nvPicPr>
          <p:cNvPr id="4" name="дыня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732645"/>
            <a:ext cx="1886744" cy="1372177"/>
          </a:xfrm>
          <a:prstGeom prst="rect">
            <a:avLst/>
          </a:prstGeom>
        </p:spPr>
      </p:pic>
      <p:pic>
        <p:nvPicPr>
          <p:cNvPr id="5" name="арбуз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736277"/>
            <a:ext cx="1328171" cy="1340768"/>
          </a:xfrm>
          <a:prstGeom prst="rect">
            <a:avLst/>
          </a:prstGeom>
        </p:spPr>
      </p:pic>
      <p:pic>
        <p:nvPicPr>
          <p:cNvPr id="6" name="тыква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9FDFC"/>
              </a:clrFrom>
              <a:clrTo>
                <a:srgbClr val="F9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860366"/>
            <a:ext cx="1728192" cy="12346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2741" y="5420543"/>
            <a:ext cx="949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6кг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9678" y="5429990"/>
            <a:ext cx="949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4кг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5459707"/>
            <a:ext cx="949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5кг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7187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600" b="1" dirty="0" smtClean="0">
                <a:solidFill>
                  <a:srgbClr val="FF0000"/>
                </a:solidFill>
              </a:rPr>
              <a:t>Галя, Костя, Даша </a:t>
            </a:r>
            <a:r>
              <a:rPr lang="ru-RU" sz="3600" b="1" dirty="0" smtClean="0"/>
              <a:t>и </a:t>
            </a:r>
            <a:r>
              <a:rPr lang="ru-RU" sz="3600" b="1" dirty="0" smtClean="0">
                <a:solidFill>
                  <a:srgbClr val="FF0000"/>
                </a:solidFill>
              </a:rPr>
              <a:t>Серёжа</a:t>
            </a:r>
            <a:r>
              <a:rPr lang="ru-RU" sz="3600" b="1" dirty="0" smtClean="0"/>
              <a:t> собирали овощи. Трое собирали картофель, а кто-то один из них морковь. Галя и Серёжа собирали разное, Серёжа и Даша - тоже. Кто, что собирал? </a:t>
            </a:r>
          </a:p>
          <a:p>
            <a:endParaRPr lang="ru-RU" dirty="0"/>
          </a:p>
        </p:txBody>
      </p:sp>
      <p:sp>
        <p:nvSpPr>
          <p:cNvPr id="5" name="галя"/>
          <p:cNvSpPr txBox="1"/>
          <p:nvPr/>
        </p:nvSpPr>
        <p:spPr>
          <a:xfrm>
            <a:off x="1043608" y="4842015"/>
            <a:ext cx="1159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Галя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костя"/>
          <p:cNvSpPr txBox="1"/>
          <p:nvPr/>
        </p:nvSpPr>
        <p:spPr>
          <a:xfrm>
            <a:off x="2835716" y="4842015"/>
            <a:ext cx="1391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Костя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даша"/>
          <p:cNvSpPr txBox="1"/>
          <p:nvPr/>
        </p:nvSpPr>
        <p:spPr>
          <a:xfrm>
            <a:off x="4843372" y="484788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Даша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сережа"/>
          <p:cNvSpPr txBox="1"/>
          <p:nvPr/>
        </p:nvSpPr>
        <p:spPr>
          <a:xfrm>
            <a:off x="6736222" y="4842015"/>
            <a:ext cx="1800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Серёжа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952" y="5564013"/>
            <a:ext cx="949792" cy="7122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748" y="5564013"/>
            <a:ext cx="949792" cy="712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355" y="5541041"/>
            <a:ext cx="949792" cy="712205"/>
          </a:xfrm>
          <a:prstGeom prst="rect">
            <a:avLst/>
          </a:prstGeom>
        </p:spPr>
      </p:pic>
      <p:pic>
        <p:nvPicPr>
          <p:cNvPr id="3074" name="Picture 2" descr="C:\Users\Холоднюк\AppData\Local\Microsoft\Windows\INetCache\IE\WGY0CDF1\10703-0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694" y="5558882"/>
            <a:ext cx="1435803" cy="9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вал"/>
          <p:cNvSpPr txBox="1"/>
          <p:nvPr/>
        </p:nvSpPr>
        <p:spPr>
          <a:xfrm>
            <a:off x="1907704" y="908720"/>
            <a:ext cx="510107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/>
              <a:t>п</a:t>
            </a:r>
            <a:r>
              <a:rPr lang="ru-RU" sz="15000" b="1" dirty="0" smtClean="0"/>
              <a:t>о </a:t>
            </a:r>
            <a:r>
              <a:rPr lang="ru-RU" sz="15000" b="1" dirty="0" smtClean="0">
                <a:solidFill>
                  <a:srgbClr val="C00000"/>
                </a:solidFill>
              </a:rPr>
              <a:t>2</a:t>
            </a:r>
            <a:r>
              <a:rPr lang="ru-RU" sz="15000" b="1" dirty="0" smtClean="0"/>
              <a:t> л</a:t>
            </a:r>
            <a:endParaRPr lang="ru-RU" sz="15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3783911"/>
            <a:ext cx="39367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по</a:t>
            </a:r>
            <a:r>
              <a:rPr lang="ru-RU" sz="9600" dirty="0" smtClean="0">
                <a:solidFill>
                  <a:srgbClr val="C00000"/>
                </a:solidFill>
              </a:rPr>
              <a:t>два</a:t>
            </a:r>
            <a:r>
              <a:rPr lang="ru-RU" sz="9600" dirty="0" smtClean="0"/>
              <a:t>л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01116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итрина"/>
          <p:cNvSpPr txBox="1"/>
          <p:nvPr/>
        </p:nvSpPr>
        <p:spPr>
          <a:xfrm>
            <a:off x="1619672" y="1052736"/>
            <a:ext cx="604845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err="1"/>
              <a:t>в</a:t>
            </a:r>
            <a:r>
              <a:rPr lang="ru-RU" sz="15000" b="1" dirty="0" err="1" smtClean="0"/>
              <a:t>и</a:t>
            </a:r>
            <a:r>
              <a:rPr lang="ru-RU" sz="15000" b="1" dirty="0" smtClean="0"/>
              <a:t> </a:t>
            </a:r>
            <a:r>
              <a:rPr lang="ru-RU" sz="15000" b="1" dirty="0" smtClean="0">
                <a:solidFill>
                  <a:srgbClr val="C00000"/>
                </a:solidFill>
              </a:rPr>
              <a:t>3</a:t>
            </a:r>
            <a:r>
              <a:rPr lang="ru-RU" sz="15000" b="1" dirty="0" smtClean="0"/>
              <a:t> на</a:t>
            </a:r>
            <a:endParaRPr lang="ru-RU" sz="15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05143" y="3471725"/>
            <a:ext cx="44775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ви</a:t>
            </a:r>
            <a:r>
              <a:rPr lang="ru-RU" sz="9600" dirty="0" smtClean="0">
                <a:solidFill>
                  <a:srgbClr val="C00000"/>
                </a:solidFill>
              </a:rPr>
              <a:t>три</a:t>
            </a:r>
            <a:r>
              <a:rPr lang="ru-RU" sz="9600" dirty="0" smtClean="0"/>
              <a:t>на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0914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1.4">
            <a:hlinkClick r:id="rId2" action="ppaction://hlinksldjump"/>
          </p:cNvPr>
          <p:cNvSpPr/>
          <p:nvPr/>
        </p:nvSpPr>
        <p:spPr>
          <a:xfrm>
            <a:off x="5791317" y="1060060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3.1">
            <a:hlinkClick r:id="rId3" action="ppaction://hlinksldjump"/>
          </p:cNvPr>
          <p:cNvSpPr/>
          <p:nvPr/>
        </p:nvSpPr>
        <p:spPr>
          <a:xfrm>
            <a:off x="2822355" y="3166484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3.3">
            <a:hlinkClick r:id="rId4" action="ppaction://hlinksldjump"/>
          </p:cNvPr>
          <p:cNvSpPr/>
          <p:nvPr/>
        </p:nvSpPr>
        <p:spPr>
          <a:xfrm>
            <a:off x="4805363" y="3166484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2.2">
            <a:hlinkClick r:id="rId5" action="ppaction://hlinksldjump"/>
          </p:cNvPr>
          <p:cNvSpPr/>
          <p:nvPr/>
        </p:nvSpPr>
        <p:spPr>
          <a:xfrm>
            <a:off x="3813112" y="2108937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3.5">
            <a:hlinkClick r:id="rId6" action="ppaction://hlinksldjump"/>
          </p:cNvPr>
          <p:cNvSpPr/>
          <p:nvPr/>
        </p:nvSpPr>
        <p:spPr>
          <a:xfrm>
            <a:off x="6765735" y="3176106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" name="1.5">
            <a:hlinkClick r:id="rId7" action="ppaction://hlinksldjump"/>
          </p:cNvPr>
          <p:cNvSpPr/>
          <p:nvPr/>
        </p:nvSpPr>
        <p:spPr>
          <a:xfrm>
            <a:off x="6765735" y="1069119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1" name="1.2">
            <a:hlinkClick r:id="rId8" action="ppaction://hlinksldjump"/>
          </p:cNvPr>
          <p:cNvSpPr/>
          <p:nvPr/>
        </p:nvSpPr>
        <p:spPr>
          <a:xfrm>
            <a:off x="3808903" y="1040806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3" name="2.3">
            <a:hlinkClick r:id="rId9" action="ppaction://hlinksldjump"/>
          </p:cNvPr>
          <p:cNvSpPr/>
          <p:nvPr/>
        </p:nvSpPr>
        <p:spPr>
          <a:xfrm>
            <a:off x="4805362" y="2106776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4" name="1.1">
            <a:hlinkClick r:id="rId10" action="ppaction://hlinksldjump"/>
          </p:cNvPr>
          <p:cNvSpPr/>
          <p:nvPr/>
        </p:nvSpPr>
        <p:spPr>
          <a:xfrm>
            <a:off x="2834949" y="1037766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5" name="2.1">
            <a:hlinkClick r:id="rId11" action="ppaction://hlinksldjump"/>
          </p:cNvPr>
          <p:cNvSpPr/>
          <p:nvPr/>
        </p:nvSpPr>
        <p:spPr>
          <a:xfrm>
            <a:off x="2826493" y="2106777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6" name="4.2">
            <a:hlinkClick r:id="rId12" action="ppaction://hlinksldjump"/>
          </p:cNvPr>
          <p:cNvSpPr/>
          <p:nvPr/>
        </p:nvSpPr>
        <p:spPr>
          <a:xfrm>
            <a:off x="3805105" y="4213763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7" name="3.2">
            <a:hlinkClick r:id="rId13" action="ppaction://hlinksldjump"/>
          </p:cNvPr>
          <p:cNvSpPr/>
          <p:nvPr/>
        </p:nvSpPr>
        <p:spPr>
          <a:xfrm>
            <a:off x="3808903" y="3166484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8" name="4.5">
            <a:hlinkClick r:id="rId14" action="ppaction://hlinksldjump"/>
          </p:cNvPr>
          <p:cNvSpPr/>
          <p:nvPr/>
        </p:nvSpPr>
        <p:spPr>
          <a:xfrm>
            <a:off x="6757274" y="4204141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9" name="2.5">
            <a:hlinkClick r:id="rId15" action="ppaction://hlinksldjump"/>
          </p:cNvPr>
          <p:cNvSpPr/>
          <p:nvPr/>
        </p:nvSpPr>
        <p:spPr>
          <a:xfrm>
            <a:off x="6765001" y="2128827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0" name="2.4">
            <a:hlinkClick r:id="rId16" action="ppaction://hlinksldjump"/>
          </p:cNvPr>
          <p:cNvSpPr/>
          <p:nvPr/>
        </p:nvSpPr>
        <p:spPr>
          <a:xfrm>
            <a:off x="5791317" y="2106777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1" name="1.3">
            <a:hlinkClick r:id="rId17" action="ppaction://hlinksldjump"/>
          </p:cNvPr>
          <p:cNvSpPr/>
          <p:nvPr/>
        </p:nvSpPr>
        <p:spPr>
          <a:xfrm>
            <a:off x="4793015" y="1037982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2" name="3.4">
            <a:hlinkClick r:id="rId18" action="ppaction://hlinksldjump"/>
          </p:cNvPr>
          <p:cNvSpPr/>
          <p:nvPr/>
        </p:nvSpPr>
        <p:spPr>
          <a:xfrm>
            <a:off x="5799044" y="3166484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4.1">
            <a:hlinkClick r:id="rId19" action="ppaction://hlinksldjump"/>
          </p:cNvPr>
          <p:cNvSpPr/>
          <p:nvPr/>
        </p:nvSpPr>
        <p:spPr>
          <a:xfrm>
            <a:off x="2822353" y="4215089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4" name="4.4">
            <a:hlinkClick r:id="rId20" action="ppaction://hlinksldjump"/>
          </p:cNvPr>
          <p:cNvSpPr/>
          <p:nvPr/>
        </p:nvSpPr>
        <p:spPr>
          <a:xfrm>
            <a:off x="5767204" y="4204140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5" name="4.3">
            <a:hlinkClick r:id="rId21" action="ppaction://hlinksldjump"/>
          </p:cNvPr>
          <p:cNvSpPr/>
          <p:nvPr/>
        </p:nvSpPr>
        <p:spPr>
          <a:xfrm>
            <a:off x="4793015" y="4204141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6" name="5.1">
            <a:hlinkClick r:id="rId22" action="ppaction://hlinksldjump"/>
          </p:cNvPr>
          <p:cNvSpPr/>
          <p:nvPr/>
        </p:nvSpPr>
        <p:spPr>
          <a:xfrm>
            <a:off x="2822352" y="5241797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7" name="5.2">
            <a:hlinkClick r:id="rId23" action="ppaction://hlinksldjump"/>
          </p:cNvPr>
          <p:cNvSpPr/>
          <p:nvPr/>
        </p:nvSpPr>
        <p:spPr>
          <a:xfrm>
            <a:off x="3813112" y="5251420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8" name="5.3">
            <a:hlinkClick r:id="rId24" action="ppaction://hlinksldjump"/>
          </p:cNvPr>
          <p:cNvSpPr/>
          <p:nvPr/>
        </p:nvSpPr>
        <p:spPr>
          <a:xfrm>
            <a:off x="4805363" y="5251420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9" name="5.4">
            <a:hlinkClick r:id="rId25" action="ppaction://hlinksldjump"/>
          </p:cNvPr>
          <p:cNvSpPr/>
          <p:nvPr/>
        </p:nvSpPr>
        <p:spPr>
          <a:xfrm>
            <a:off x="5799778" y="5251420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0" name="5.5">
            <a:hlinkClick r:id="rId26" action="ppaction://hlinksldjump"/>
          </p:cNvPr>
          <p:cNvSpPr/>
          <p:nvPr/>
        </p:nvSpPr>
        <p:spPr>
          <a:xfrm>
            <a:off x="6765735" y="5246129"/>
            <a:ext cx="965957" cy="10376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822215" y="1037766"/>
            <a:ext cx="2016224" cy="1037657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Математика в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стихах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822215" y="2060553"/>
            <a:ext cx="2016224" cy="1037657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атематика в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музыке</a:t>
            </a:r>
          </a:p>
        </p:txBody>
      </p:sp>
      <p:sp>
        <p:nvSpPr>
          <p:cNvPr id="34" name="Пятиугольник 33"/>
          <p:cNvSpPr/>
          <p:nvPr/>
        </p:nvSpPr>
        <p:spPr>
          <a:xfrm>
            <a:off x="822215" y="3085220"/>
            <a:ext cx="2016224" cy="1037657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Конкурс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</a:t>
            </a:r>
          </a:p>
        </p:txBody>
      </p:sp>
      <p:sp>
        <p:nvSpPr>
          <p:cNvPr id="35" name="Пятиугольник 34"/>
          <p:cNvSpPr/>
          <p:nvPr/>
        </p:nvSpPr>
        <p:spPr>
          <a:xfrm>
            <a:off x="822215" y="4122877"/>
            <a:ext cx="2016224" cy="1037657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Математика в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ребусах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822215" y="5160534"/>
            <a:ext cx="2016224" cy="1037657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Сосчитай-ка!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7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рока"/>
          <p:cNvSpPr txBox="1"/>
          <p:nvPr/>
        </p:nvSpPr>
        <p:spPr>
          <a:xfrm>
            <a:off x="2771800" y="836712"/>
            <a:ext cx="349005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rgbClr val="C00000"/>
                </a:solidFill>
              </a:rPr>
              <a:t>40</a:t>
            </a:r>
            <a:r>
              <a:rPr lang="ru-RU" sz="15000" b="1" dirty="0" smtClean="0"/>
              <a:t> а</a:t>
            </a:r>
            <a:endParaRPr lang="ru-RU" sz="15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19707" y="3501008"/>
            <a:ext cx="37942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сорок</a:t>
            </a:r>
            <a:r>
              <a:rPr lang="ru-RU" sz="9600" dirty="0" smtClean="0"/>
              <a:t>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1203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емья"/>
          <p:cNvSpPr txBox="1"/>
          <p:nvPr/>
        </p:nvSpPr>
        <p:spPr>
          <a:xfrm>
            <a:off x="3131840" y="836712"/>
            <a:ext cx="255230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rgbClr val="C00000"/>
                </a:solidFill>
              </a:rPr>
              <a:t>7</a:t>
            </a:r>
            <a:r>
              <a:rPr lang="ru-RU" sz="15000" b="1" dirty="0" smtClean="0"/>
              <a:t> я</a:t>
            </a:r>
            <a:endParaRPr lang="ru-RU" sz="15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55551" y="3429000"/>
            <a:ext cx="33048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семь</a:t>
            </a:r>
            <a:r>
              <a:rPr lang="ru-RU" sz="9600" dirty="0" smtClean="0"/>
              <a:t>я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9437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ол"/>
          <p:cNvSpPr txBox="1"/>
          <p:nvPr/>
        </p:nvSpPr>
        <p:spPr>
          <a:xfrm>
            <a:off x="2411760" y="1196752"/>
            <a:ext cx="455445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rgbClr val="C00000"/>
                </a:solidFill>
              </a:rPr>
              <a:t>100</a:t>
            </a:r>
            <a:r>
              <a:rPr lang="ru-RU" sz="15000" b="1" dirty="0" smtClean="0"/>
              <a:t> л</a:t>
            </a:r>
            <a:endParaRPr lang="ru-RU" sz="15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3736714"/>
            <a:ext cx="2422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сто</a:t>
            </a:r>
            <a:r>
              <a:rPr lang="ru-RU" sz="9600" dirty="0" smtClean="0"/>
              <a:t>л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92136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5498" y="581048"/>
            <a:ext cx="8537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Бабушка связала внукам шесть носочков.</a:t>
            </a:r>
          </a:p>
          <a:p>
            <a:r>
              <a:rPr lang="ru-RU" sz="3600" b="1" dirty="0" smtClean="0"/>
              <a:t>Сколько внуков у бабушки?</a:t>
            </a:r>
            <a:endParaRPr lang="ru-RU" sz="3600" b="1" dirty="0"/>
          </a:p>
        </p:txBody>
      </p:sp>
      <p:pic>
        <p:nvPicPr>
          <p:cNvPr id="4" name="бабушка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494364"/>
            <a:ext cx="3285086" cy="3880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65" y="2538112"/>
            <a:ext cx="4139719" cy="3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"/>
          <p:cNvSpPr/>
          <p:nvPr/>
        </p:nvSpPr>
        <p:spPr>
          <a:xfrm>
            <a:off x="1187624" y="908720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 квартире несколько комнат. В одной из комнат собрались 5 мальчиков. 2 мальчика перешли в соседнюю комнату. Сколько мальчиков осталось в квартире? 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800" y="4138760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дание"/>
          <p:cNvSpPr txBox="1"/>
          <p:nvPr/>
        </p:nvSpPr>
        <p:spPr>
          <a:xfrm>
            <a:off x="580536" y="692696"/>
            <a:ext cx="8127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Три  друга шли до школы 30 минут.</a:t>
            </a:r>
          </a:p>
          <a:p>
            <a:r>
              <a:rPr lang="ru-RU" sz="3600" b="1" dirty="0" smtClean="0"/>
              <a:t>Сколько минут шёл каждый из друзей?</a:t>
            </a:r>
            <a:endParaRPr lang="ru-RU" sz="3600" b="1" dirty="0"/>
          </a:p>
        </p:txBody>
      </p:sp>
      <p:pic>
        <p:nvPicPr>
          <p:cNvPr id="6" name="три друга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474" y="3757636"/>
            <a:ext cx="5472608" cy="24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7354" y="3899827"/>
            <a:ext cx="1238340" cy="1794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406" y="3766728"/>
            <a:ext cx="2576060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4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"/>
          <p:cNvSpPr/>
          <p:nvPr/>
        </p:nvSpPr>
        <p:spPr>
          <a:xfrm>
            <a:off x="1380238" y="188640"/>
            <a:ext cx="391184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Змей – Горыныч приказал кузнецу сделать для его дворца </a:t>
            </a:r>
            <a:r>
              <a:rPr lang="ru-RU" sz="3600" b="1" dirty="0" smtClean="0">
                <a:solidFill>
                  <a:srgbClr val="FF0000"/>
                </a:solidFill>
              </a:rPr>
              <a:t>3 замка </a:t>
            </a:r>
            <a:r>
              <a:rPr lang="ru-RU" sz="3600" b="1" dirty="0" smtClean="0"/>
              <a:t>и к каждому замку </a:t>
            </a:r>
            <a:r>
              <a:rPr lang="ru-RU" sz="3600" b="1" dirty="0" smtClean="0">
                <a:solidFill>
                  <a:srgbClr val="FF0000"/>
                </a:solidFill>
              </a:rPr>
              <a:t>3 ключа </a:t>
            </a:r>
            <a:r>
              <a:rPr lang="ru-RU" sz="3600" b="1" dirty="0" smtClean="0"/>
              <a:t>– медный, золотой и  серебряный. Сколько ключей должен сделать кузнец?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208" y="4005064"/>
            <a:ext cx="1866109" cy="258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908720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У трёх братьев по две сестры. Сколько всего детей в семье?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035084"/>
            <a:ext cx="3284984" cy="328498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56376" y="6166226"/>
            <a:ext cx="521208" cy="52120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77674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счёта не будет на улице света.</a:t>
            </a:r>
          </a:p>
          <a:p>
            <a:r>
              <a:rPr lang="ru-RU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счёта не может подняться ракета.</a:t>
            </a:r>
          </a:p>
          <a:p>
            <a:r>
              <a:rPr lang="ru-RU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счёта письмо не найдёт адресата.</a:t>
            </a:r>
          </a:p>
          <a:p>
            <a:r>
              <a:rPr lang="ru-RU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 прятки сыграть не сумеют ребята.</a:t>
            </a:r>
          </a:p>
          <a:p>
            <a:r>
              <a:rPr lang="ru-RU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Запомните все,</a:t>
            </a:r>
          </a:p>
          <a:p>
            <a:r>
              <a:rPr lang="ru-RU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без точного счёта,</a:t>
            </a:r>
          </a:p>
          <a:p>
            <a:r>
              <a:rPr lang="ru-RU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сдвинется с места любая работа!</a:t>
            </a:r>
            <a:endParaRPr lang="ru-RU" sz="36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836712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Цифру к цифре мы прибавим,</a:t>
            </a:r>
          </a:p>
          <a:p>
            <a:r>
              <a:rPr lang="ru-RU" sz="3600" b="1" dirty="0" smtClean="0"/>
              <a:t>Между ними крестик вставим.</a:t>
            </a:r>
          </a:p>
          <a:p>
            <a:r>
              <a:rPr lang="ru-RU" sz="3600" b="1" dirty="0" smtClean="0"/>
              <a:t>Намотай себе на ус:</a:t>
            </a:r>
          </a:p>
          <a:p>
            <a:r>
              <a:rPr lang="ru-RU" sz="3600" b="1" dirty="0" smtClean="0"/>
              <a:t>Этот знак зовётся</a:t>
            </a:r>
            <a:endParaRPr lang="ru-RU" sz="3600" b="1" dirty="0"/>
          </a:p>
        </p:txBody>
      </p:sp>
      <p:sp>
        <p:nvSpPr>
          <p:cNvPr id="6" name="?"/>
          <p:cNvSpPr txBox="1"/>
          <p:nvPr/>
        </p:nvSpPr>
        <p:spPr>
          <a:xfrm>
            <a:off x="4726782" y="2276872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?</a:t>
            </a:r>
            <a:endParaRPr lang="ru-RU" sz="6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034" y="3789040"/>
            <a:ext cx="1773495" cy="17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052735"/>
            <a:ext cx="46586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Без начала и без края </a:t>
            </a:r>
          </a:p>
          <a:p>
            <a:r>
              <a:rPr lang="ru-RU" sz="3600" b="1" dirty="0" smtClean="0"/>
              <a:t>Это линия</a:t>
            </a:r>
            <a:endParaRPr lang="ru-RU" sz="36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31640" y="4077072"/>
            <a:ext cx="64807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99032" y="4568741"/>
            <a:ext cx="2028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Прямая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?"/>
          <p:cNvSpPr txBox="1"/>
          <p:nvPr/>
        </p:nvSpPr>
        <p:spPr>
          <a:xfrm>
            <a:off x="4603590" y="149625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177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20340" y="620688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Шея длинная такая,</a:t>
            </a:r>
          </a:p>
          <a:p>
            <a:r>
              <a:rPr lang="ru-RU" sz="3600" b="1" dirty="0" smtClean="0"/>
              <a:t>Хвост крючком и не секрет:</a:t>
            </a:r>
          </a:p>
          <a:p>
            <a:r>
              <a:rPr lang="ru-RU" sz="3600" b="1" dirty="0" smtClean="0"/>
              <a:t>Любит всех она лентяев,</a:t>
            </a:r>
          </a:p>
          <a:p>
            <a:r>
              <a:rPr lang="ru-RU" sz="3600" b="1" dirty="0" smtClean="0"/>
              <a:t>А её лентяи – нет. </a:t>
            </a:r>
            <a:endParaRPr lang="ru-RU" sz="3600" b="1" dirty="0"/>
          </a:p>
        </p:txBody>
      </p:sp>
      <p:pic>
        <p:nvPicPr>
          <p:cNvPr id="5" name="тетрадь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575" y="3356992"/>
            <a:ext cx="3845197" cy="3447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077072"/>
            <a:ext cx="1066025" cy="13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287205" y="606859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8981" y="308058"/>
            <a:ext cx="48965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Вот предмет – артист балета. </a:t>
            </a:r>
          </a:p>
          <a:p>
            <a:r>
              <a:rPr lang="ru-RU" sz="2800" b="1" dirty="0" smtClean="0"/>
              <a:t>Он исполнит танец этот: </a:t>
            </a:r>
          </a:p>
          <a:p>
            <a:r>
              <a:rPr lang="ru-RU" sz="2800" b="1" dirty="0" smtClean="0"/>
              <a:t>Носочек острый протянул</a:t>
            </a:r>
          </a:p>
          <a:p>
            <a:r>
              <a:rPr lang="ru-RU" sz="2800" b="1" dirty="0" smtClean="0"/>
              <a:t>И в листок его воткнул. </a:t>
            </a:r>
          </a:p>
          <a:p>
            <a:r>
              <a:rPr lang="ru-RU" sz="2800" b="1" dirty="0" smtClean="0"/>
              <a:t>Стал он танец исполнять, </a:t>
            </a:r>
          </a:p>
          <a:p>
            <a:r>
              <a:rPr lang="ru-RU" sz="2800" b="1" dirty="0" smtClean="0"/>
              <a:t>Вторую ножку выставлять. </a:t>
            </a:r>
          </a:p>
          <a:p>
            <a:r>
              <a:rPr lang="ru-RU" sz="2800" b="1" dirty="0" smtClean="0"/>
              <a:t>Карандашный башмачок </a:t>
            </a:r>
          </a:p>
          <a:p>
            <a:r>
              <a:rPr lang="ru-RU" sz="2800" b="1" dirty="0" smtClean="0"/>
              <a:t>Он поставил на листок,</a:t>
            </a:r>
          </a:p>
          <a:p>
            <a:r>
              <a:rPr lang="ru-RU" sz="2800" b="1" dirty="0" smtClean="0"/>
              <a:t>Стал вокруг себя кружиться, </a:t>
            </a:r>
          </a:p>
          <a:p>
            <a:r>
              <a:rPr lang="ru-RU" sz="2800" b="1" dirty="0" smtClean="0"/>
              <a:t>Чтоб его замкнуть границу. </a:t>
            </a:r>
          </a:p>
          <a:p>
            <a:r>
              <a:rPr lang="ru-RU" sz="2800" b="1" dirty="0" smtClean="0"/>
              <a:t>Пока линию не замкнет, </a:t>
            </a:r>
          </a:p>
          <a:p>
            <a:r>
              <a:rPr lang="ru-RU" sz="2800" b="1" dirty="0" smtClean="0"/>
              <a:t>Башмачок не оторвет. </a:t>
            </a:r>
            <a:endParaRPr lang="ru-RU" sz="2800" b="1" dirty="0"/>
          </a:p>
        </p:txBody>
      </p:sp>
      <p:pic>
        <p:nvPicPr>
          <p:cNvPr id="5" name="тет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581" y="3717032"/>
            <a:ext cx="3006937" cy="2696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764704"/>
            <a:ext cx="2829694" cy="2829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6322" y="5949280"/>
            <a:ext cx="1481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циркуль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520512"/>
            <a:ext cx="5526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Не похож я на пятак,</a:t>
            </a:r>
          </a:p>
          <a:p>
            <a:r>
              <a:rPr lang="ru-RU" sz="3600" b="1" dirty="0" smtClean="0"/>
              <a:t>Не похож на рублик.</a:t>
            </a:r>
          </a:p>
          <a:p>
            <a:r>
              <a:rPr lang="ru-RU" sz="3600" b="1" dirty="0" smtClean="0"/>
              <a:t>Круглый я, да не дурак, </a:t>
            </a:r>
          </a:p>
          <a:p>
            <a:r>
              <a:rPr lang="ru-RU" sz="3600" b="1" dirty="0" smtClean="0"/>
              <a:t>С дыркой, да не бублик.</a:t>
            </a:r>
            <a:endParaRPr lang="ru-RU" sz="3600" b="1" dirty="0"/>
          </a:p>
        </p:txBody>
      </p:sp>
      <p:pic>
        <p:nvPicPr>
          <p:cNvPr id="5" name="тетр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143348"/>
            <a:ext cx="3810000" cy="3416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91" y="3700796"/>
            <a:ext cx="3024336" cy="23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жили у бабуси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9792" y="1628800"/>
            <a:ext cx="448816" cy="448816"/>
          </a:xfrm>
          <a:prstGeom prst="rect">
            <a:avLst/>
          </a:prstGeom>
        </p:spPr>
      </p:pic>
      <p:pic>
        <p:nvPicPr>
          <p:cNvPr id="5" name="грамофон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42784"/>
            <a:ext cx="3091016" cy="3091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29" y="3429000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нота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04664"/>
            <a:ext cx="1649561" cy="2096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4861" y="3014035"/>
            <a:ext cx="3245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Два весёлых гуся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2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0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Новогодние песни – Три белых коня (из к-ф Чародеи)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9792" y="1453018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5" action="ppaction://hlinksldjump" highlightClick="1"/>
          </p:cNvPr>
          <p:cNvSpPr/>
          <p:nvPr/>
        </p:nvSpPr>
        <p:spPr>
          <a:xfrm>
            <a:off x="611560" y="6038440"/>
            <a:ext cx="576064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грамофон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42784"/>
            <a:ext cx="3091016" cy="3091016"/>
          </a:xfrm>
          <a:prstGeom prst="rect">
            <a:avLst/>
          </a:prstGeom>
        </p:spPr>
      </p:pic>
      <p:pic>
        <p:nvPicPr>
          <p:cNvPr id="10" name="нота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04664"/>
            <a:ext cx="1649561" cy="20967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17" y="3432900"/>
            <a:ext cx="4386013" cy="312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05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5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518</Words>
  <Application>Microsoft Office PowerPoint</Application>
  <PresentationFormat>Экран (4:3)</PresentationFormat>
  <Paragraphs>109</Paragraphs>
  <Slides>28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Занимательная математика</dc:title>
  <dc:creator>Холоднюк</dc:creator>
  <cp:lastModifiedBy>Пользователь Windows</cp:lastModifiedBy>
  <cp:revision>29</cp:revision>
  <dcterms:created xsi:type="dcterms:W3CDTF">2016-05-21T17:56:19Z</dcterms:created>
  <dcterms:modified xsi:type="dcterms:W3CDTF">2020-05-19T10:25:44Z</dcterms:modified>
</cp:coreProperties>
</file>