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0" r:id="rId4"/>
    <p:sldId id="262" r:id="rId5"/>
    <p:sldId id="264" r:id="rId6"/>
    <p:sldId id="265" r:id="rId7"/>
    <p:sldId id="285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5" r:id="rId16"/>
    <p:sldId id="276" r:id="rId17"/>
    <p:sldId id="277" r:id="rId18"/>
    <p:sldId id="282" r:id="rId19"/>
    <p:sldId id="283" r:id="rId20"/>
    <p:sldId id="284" r:id="rId21"/>
    <p:sldId id="28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лиев" initials="М" lastIdx="0" clrIdx="0">
    <p:extLst>
      <p:ext uri="{19B8F6BF-5375-455C-9EA6-DF929625EA0E}">
        <p15:presenceInfo xmlns:p15="http://schemas.microsoft.com/office/powerpoint/2012/main" userId="Малие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66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EA540-0EEB-47AA-AA07-0830A6128A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53D87-373B-4892-A206-7974BDA0F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70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67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34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04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49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49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59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31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0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134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87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96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00404-A04C-4159-96EB-C548FD1FD511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CE28A-DD83-4853-A3CC-F8BE74554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84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9910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753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1762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47266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окнрол песн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770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941"/>
            <a:ext cx="12192000" cy="7259782"/>
          </a:xfrm>
          <a:solidFill>
            <a:srgbClr val="FFFF00"/>
          </a:solidFill>
        </p:spPr>
      </p:pic>
      <p:sp>
        <p:nvSpPr>
          <p:cNvPr id="3" name="TextBox 2"/>
          <p:cNvSpPr txBox="1"/>
          <p:nvPr/>
        </p:nvSpPr>
        <p:spPr>
          <a:xfrm rot="1158614">
            <a:off x="2420215" y="1072189"/>
            <a:ext cx="514837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2+2=4</a:t>
            </a:r>
            <a:endParaRPr lang="ru-RU" sz="6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 rot="19746233">
                <a:off x="235527" y="3408217"/>
                <a:ext cx="3241964" cy="135530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sz="4400" i="1" dirty="0" smtClean="0">
                              <a:ln>
                                <a:solidFill>
                                  <a:srgbClr val="FF0000"/>
                                </a:solidFill>
                              </a:ln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4400" dirty="0">
                              <a:ln>
                                <a:solidFill>
                                  <a:srgbClr val="FF0000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tg</m:t>
                          </m:r>
                        </m:fName>
                        <m:e>
                          <m:r>
                            <a:rPr lang="ru-RU" sz="4400" i="1" dirty="0">
                              <a:ln>
                                <a:solidFill>
                                  <a:srgbClr val="FF0000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ru-RU" sz="4400" i="0" dirty="0">
                          <a:ln>
                            <a:solidFill>
                              <a:srgbClr val="FF0000"/>
                            </a:solidFill>
                          </a:ln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4400" i="1" dirty="0">
                              <a:ln>
                                <a:solidFill>
                                  <a:srgbClr val="FF0000"/>
                                </a:solidFill>
                              </a:ln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ru-RU" sz="4400" i="1" dirty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4400" i="0" dirty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4400" i="1" dirty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sz="4400" i="1" dirty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4400" i="0" dirty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ru-RU" sz="4400" i="1" dirty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ru-RU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46233">
                <a:off x="235527" y="3408217"/>
                <a:ext cx="3241964" cy="13553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Овал 4"/>
          <p:cNvSpPr/>
          <p:nvPr/>
        </p:nvSpPr>
        <p:spPr>
          <a:xfrm>
            <a:off x="8472054" y="0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>
            <a:stCxn id="5" idx="1"/>
          </p:cNvCxnSpPr>
          <p:nvPr/>
        </p:nvCxnSpPr>
        <p:spPr>
          <a:xfrm flipH="1" flipV="1">
            <a:off x="8028709" y="-123669"/>
            <a:ext cx="577256" cy="25758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7251683" y="591977"/>
            <a:ext cx="1354282" cy="7757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8201891" y="872804"/>
            <a:ext cx="609601" cy="94155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219029" y="872804"/>
            <a:ext cx="922496" cy="98260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9386454" y="133911"/>
            <a:ext cx="935182" cy="23121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 rot="904934" flipH="1">
            <a:off x="8412915" y="1988175"/>
            <a:ext cx="273895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dirty="0" err="1" smtClean="0">
                <a:ln/>
                <a:solidFill>
                  <a:schemeClr val="accent4"/>
                </a:solidFill>
              </a:rPr>
              <a:t>Х+у</a:t>
            </a:r>
            <a:r>
              <a:rPr lang="ru-RU" sz="7200" b="1" dirty="0" smtClean="0">
                <a:ln/>
                <a:solidFill>
                  <a:schemeClr val="accent4"/>
                </a:solidFill>
              </a:rPr>
              <a:t>=4</a:t>
            </a:r>
            <a:endParaRPr lang="ru-RU" sz="72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325222" y="5669169"/>
            <a:ext cx="2052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F= m g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854045" y="5669169"/>
            <a:ext cx="1375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F=-F</a:t>
            </a:r>
            <a:endParaRPr lang="ru-RU" sz="5400" b="1" cap="none" spc="0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358760" y="5368917"/>
            <a:ext cx="26077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V=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const</a:t>
            </a:r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endParaRPr lang="en-US" sz="54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 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F=0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137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5964" cy="6858000"/>
          </a:xfrm>
        </p:spPr>
      </p:pic>
    </p:spTree>
    <p:extLst>
      <p:ext uri="{BB962C8B-B14F-4D97-AF65-F5344CB8AC3E}">
        <p14:creationId xmlns:p14="http://schemas.microsoft.com/office/powerpoint/2010/main" val="14361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9966"/>
          </a:xfrm>
        </p:spPr>
      </p:pic>
      <p:pic>
        <p:nvPicPr>
          <p:cNvPr id="6" name="Песня красной шапочки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093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365125"/>
            <a:ext cx="11914909" cy="6229639"/>
          </a:xfrm>
        </p:spPr>
      </p:pic>
      <p:pic>
        <p:nvPicPr>
          <p:cNvPr id="5" name="Филипп Киркоров - Зайка моя (minus) +0 semi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024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7" y="-1"/>
            <a:ext cx="11513813" cy="6858001"/>
          </a:xfrm>
        </p:spPr>
      </p:pic>
      <p:pic>
        <p:nvPicPr>
          <p:cNvPr id="6" name="кабинет ал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099" y="4929475"/>
            <a:ext cx="446088" cy="44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accent1"/>
                </a:solidFill>
              </a:rPr>
              <a:t>5 класс</a:t>
            </a:r>
            <a:endParaRPr lang="ru-RU" sz="6000" dirty="0">
              <a:solidFill>
                <a:schemeClr val="accent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91" y="365125"/>
            <a:ext cx="8174182" cy="6317673"/>
          </a:xfrm>
        </p:spPr>
      </p:pic>
      <p:pic>
        <p:nvPicPr>
          <p:cNvPr id="9" name="вычислить путь з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384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9166"/>
          </a:xfrm>
        </p:spPr>
        <p:txBody>
          <a:bodyPr>
            <a:normAutofit fontScale="90000"/>
          </a:bodyPr>
          <a:lstStyle/>
          <a:p>
            <a:pPr algn="ctr"/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1953491" y="96982"/>
            <a:ext cx="7708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Сказка о царе </a:t>
            </a:r>
            <a:r>
              <a:rPr lang="ru-RU" sz="6000" b="1" i="1" dirty="0" err="1" smtClean="0">
                <a:solidFill>
                  <a:srgbClr val="FF0000"/>
                </a:solidFill>
              </a:rPr>
              <a:t>КизиФе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" y="0"/>
            <a:ext cx="12034772" cy="5929745"/>
          </a:xfrm>
        </p:spPr>
      </p:pic>
      <p:pic>
        <p:nvPicPr>
          <p:cNvPr id="3" name="1111Самоцветы - Мы желаем счастья вам (minus 4) +5 semiton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624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6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54" y="0"/>
            <a:ext cx="9434945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-99118" y="951627"/>
            <a:ext cx="432541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Дети учите</a:t>
            </a:r>
          </a:p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 физику </a:t>
            </a:r>
          </a:p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и математику</a:t>
            </a:r>
            <a:endParaRPr lang="ru-RU" sz="5400" b="1" cap="none" spc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35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48" y="995439"/>
            <a:ext cx="8561552" cy="4984869"/>
          </a:xfrm>
        </p:spPr>
      </p:pic>
      <p:sp>
        <p:nvSpPr>
          <p:cNvPr id="5" name="TextBox 4"/>
          <p:cNvSpPr txBox="1"/>
          <p:nvPr/>
        </p:nvSpPr>
        <p:spPr>
          <a:xfrm>
            <a:off x="2247583" y="927152"/>
            <a:ext cx="41271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313489">
                <a:off x="6472988" y="252663"/>
                <a:ext cx="3128211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4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4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13489">
                <a:off x="6472988" y="252663"/>
                <a:ext cx="3128211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19391086">
                <a:off x="-342735" y="1397037"/>
                <a:ext cx="2785890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sz="60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600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ru-RU" sz="6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91086">
                <a:off x="-342735" y="1397037"/>
                <a:ext cx="2785890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656819" flipH="1">
                <a:off x="10581280" y="2654470"/>
                <a:ext cx="782051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sz="4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48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ru-RU" sz="4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56819" flipH="1">
                <a:off x="10581280" y="2654470"/>
                <a:ext cx="782051" cy="738664"/>
              </a:xfrm>
              <a:prstGeom prst="rect">
                <a:avLst/>
              </a:prstGeom>
              <a:blipFill>
                <a:blip r:embed="rId5"/>
                <a:stretch>
                  <a:fillRect r="-25146" b="-23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173652">
                <a:off x="3791431" y="1539620"/>
                <a:ext cx="5090786" cy="11594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40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ru-RU" sz="4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4400" i="1" smtClean="0">
                          <a:latin typeface="Cambria Math" panose="02040503050406030204" pitchFamily="18" charset="0"/>
                        </a:rPr>
                        <m:t>𝑚𝑔</m:t>
                      </m:r>
                      <m:r>
                        <a:rPr lang="ru-RU" sz="44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ru-RU" sz="440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ru-RU" sz="4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4400" i="1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ru-RU" sz="4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3652">
                <a:off x="3791431" y="1539620"/>
                <a:ext cx="5090786" cy="11594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 rot="20191181">
                <a:off x="9173388" y="5189483"/>
                <a:ext cx="2410098" cy="15816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600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ru-RU" sz="6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ru-RU" sz="6000" i="1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91181">
                <a:off x="9173388" y="5189483"/>
                <a:ext cx="2410098" cy="15816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rot="1877999">
                <a:off x="-901203" y="5564810"/>
                <a:ext cx="4882845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5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540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5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5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77999">
                <a:off x="-901203" y="5564810"/>
                <a:ext cx="4882845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/>
          <p:cNvSpPr/>
          <p:nvPr/>
        </p:nvSpPr>
        <p:spPr>
          <a:xfrm>
            <a:off x="3262403" y="5659625"/>
            <a:ext cx="637250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Царь </a:t>
            </a:r>
            <a:r>
              <a:rPr lang="ru-RU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</a:t>
            </a:r>
            <a:r>
              <a:rPr lang="ru-RU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изиФ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6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073" y="0"/>
            <a:ext cx="12860689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20497681">
                <a:off x="302899" y="688956"/>
                <a:ext cx="5417317" cy="15127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pt-BR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pt-BR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pt-BR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pt-BR" sz="3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3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pt-BR" sz="3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97681">
                <a:off x="302899" y="688956"/>
                <a:ext cx="5417317" cy="15127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0800000" flipV="1">
                <a:off x="1203370" y="4905443"/>
                <a:ext cx="9234382" cy="1231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4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𝑛𝑥</m:t>
                          </m:r>
                        </m:num>
                        <m:den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1!</m:t>
                          </m:r>
                        </m:den>
                      </m:f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4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4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ru-RU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1203370" y="4905443"/>
                <a:ext cx="9234382" cy="12312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412207">
                <a:off x="6494107" y="870296"/>
                <a:ext cx="4186146" cy="11855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12207">
                <a:off x="6494107" y="870296"/>
                <a:ext cx="4186146" cy="11855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4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56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Вставить формулу скорость света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34147" y="1690688"/>
                <a:ext cx="352234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ru-RU" sz="36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=3⋅</m:t>
                      </m:r>
                      <m:sSup>
                        <m:sSupPr>
                          <m:ctrlPr>
                            <a:rPr lang="ru-RU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6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36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ru-RU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ru-RU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ru-RU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147" y="1690688"/>
                <a:ext cx="352234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Овал 4"/>
          <p:cNvSpPr/>
          <p:nvPr/>
        </p:nvSpPr>
        <p:spPr>
          <a:xfrm>
            <a:off x="6799287" y="1184868"/>
            <a:ext cx="1874686" cy="174133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 flipV="1">
            <a:off x="7882919" y="2244686"/>
            <a:ext cx="253146" cy="32001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284090" y="2244686"/>
            <a:ext cx="1598828" cy="137133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4652009" y="2244686"/>
            <a:ext cx="2540818" cy="64066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5" idx="5"/>
          </p:cNvCxnSpPr>
          <p:nvPr/>
        </p:nvCxnSpPr>
        <p:spPr>
          <a:xfrm flipH="1">
            <a:off x="8309434" y="2671194"/>
            <a:ext cx="89998" cy="1394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432806" y="2530908"/>
            <a:ext cx="1324798" cy="95795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5375564" y="1021354"/>
            <a:ext cx="1817261" cy="7074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8555281" y="1646276"/>
            <a:ext cx="2798519" cy="40953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6667487" y="88124"/>
            <a:ext cx="772402" cy="146365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7892479" y="88124"/>
            <a:ext cx="355667" cy="11886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8363447" y="88125"/>
            <a:ext cx="1528612" cy="146032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8603675" y="850826"/>
            <a:ext cx="2211942" cy="86713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8616550" y="2304913"/>
            <a:ext cx="2950188" cy="1812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8263902" y="2633958"/>
            <a:ext cx="1445744" cy="172676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H="1">
            <a:off x="6751329" y="2926207"/>
            <a:ext cx="738239" cy="16839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1325" y="2871383"/>
                <a:ext cx="2231187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ru-RU" sz="4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4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ru-RU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p>
                          <m:r>
                            <a:rPr lang="ru-RU" sz="44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325" y="2871383"/>
                <a:ext cx="2231187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02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звезды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0446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6" y="235526"/>
            <a:ext cx="5611091" cy="631767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7" y="365125"/>
            <a:ext cx="5167746" cy="60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797502"/>
            <a:ext cx="5347854" cy="55461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54" y="514350"/>
            <a:ext cx="5854742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9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60</Words>
  <Application>Microsoft Office PowerPoint</Application>
  <PresentationFormat>Широкоэкранный</PresentationFormat>
  <Paragraphs>26</Paragraphs>
  <Slides>21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Вставить формулу скорость света</vt:lpstr>
      <vt:lpstr>звезды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класс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Малиев</dc:creator>
  <cp:lastModifiedBy>Малиев</cp:lastModifiedBy>
  <cp:revision>47</cp:revision>
  <dcterms:created xsi:type="dcterms:W3CDTF">2019-02-19T21:10:49Z</dcterms:created>
  <dcterms:modified xsi:type="dcterms:W3CDTF">2021-10-18T21:25:10Z</dcterms:modified>
</cp:coreProperties>
</file>