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8" r:id="rId4"/>
    <p:sldId id="259" r:id="rId5"/>
    <p:sldId id="257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77240D-8430-4DF4-B83B-0CE4CF935E5E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204929-F877-4596-ACCD-5CC715154A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1547664" y="1772816"/>
            <a:ext cx="5637010" cy="88211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Правописание буквосочетаний </a:t>
            </a:r>
            <a:r>
              <a:rPr lang="ru-RU" sz="6000" b="1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</a:t>
            </a:r>
            <a:r>
              <a:rPr lang="ru-RU" sz="6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ши, </a:t>
            </a:r>
            <a:r>
              <a:rPr lang="ru-RU" sz="6000" b="1" dirty="0" err="1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</a:t>
            </a:r>
            <a:r>
              <a:rPr lang="ru-RU" sz="6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ща, чу, </a:t>
            </a:r>
            <a:r>
              <a:rPr lang="ru-RU" sz="60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щу</a:t>
            </a:r>
            <a:endParaRPr lang="ru-RU" sz="6000" b="1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начальных классов ГБОУ лицея №  486 </a:t>
            </a:r>
          </a:p>
          <a:p>
            <a:pPr algn="ctr"/>
            <a:r>
              <a:rPr lang="ru-RU" sz="2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Холоднюк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Марина Анатольевна</a:t>
            </a:r>
            <a:endParaRPr lang="ru-RU" sz="2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175351" cy="1793167"/>
          </a:xfrm>
        </p:spPr>
        <p:txBody>
          <a:bodyPr/>
          <a:lstStyle/>
          <a:p>
            <a:r>
              <a:rPr lang="ru-RU" sz="4000" dirty="0" smtClean="0"/>
              <a:t>Презентация к </a:t>
            </a:r>
            <a:r>
              <a:rPr lang="ru-RU" sz="4000" dirty="0"/>
              <a:t>у</a:t>
            </a:r>
            <a:r>
              <a:rPr lang="ru-RU" sz="4000" dirty="0" smtClean="0"/>
              <a:t>року русского языка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424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9"/>
          <a:stretch/>
        </p:blipFill>
        <p:spPr bwMode="auto">
          <a:xfrm>
            <a:off x="14042" y="2492896"/>
            <a:ext cx="9941554" cy="121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976952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</a:t>
            </a:r>
            <a:endParaRPr lang="ru-RU" sz="6000" dirty="0"/>
          </a:p>
        </p:txBody>
      </p:sp>
      <p:sp>
        <p:nvSpPr>
          <p:cNvPr id="8" name="и 1"/>
          <p:cNvSpPr txBox="1"/>
          <p:nvPr/>
        </p:nvSpPr>
        <p:spPr>
          <a:xfrm>
            <a:off x="1907703" y="976951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9" name="ши 1"/>
          <p:cNvSpPr txBox="1"/>
          <p:nvPr/>
        </p:nvSpPr>
        <p:spPr>
          <a:xfrm>
            <a:off x="2339752" y="981896"/>
            <a:ext cx="1207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ши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990898"/>
            <a:ext cx="466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,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5226" y="976950"/>
            <a:ext cx="1024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да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991304"/>
            <a:ext cx="10358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не</a:t>
            </a:r>
            <a:endParaRPr lang="ru-RU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991304"/>
            <a:ext cx="987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/>
              <a:t>сп</a:t>
            </a:r>
            <a:endParaRPr lang="ru-RU" sz="6000" dirty="0"/>
          </a:p>
        </p:txBody>
      </p:sp>
      <p:sp>
        <p:nvSpPr>
          <p:cNvPr id="14" name="е2"/>
          <p:cNvSpPr txBox="1"/>
          <p:nvPr/>
        </p:nvSpPr>
        <p:spPr>
          <a:xfrm>
            <a:off x="6804248" y="976949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15" name="ши 2"/>
          <p:cNvSpPr txBox="1"/>
          <p:nvPr/>
        </p:nvSpPr>
        <p:spPr>
          <a:xfrm>
            <a:off x="7236296" y="988460"/>
            <a:ext cx="1207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ши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16416" y="981896"/>
            <a:ext cx="4667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!</a:t>
            </a:r>
            <a:endParaRPr lang="ru-RU" sz="6000" dirty="0"/>
          </a:p>
        </p:txBody>
      </p:sp>
      <p:pic>
        <p:nvPicPr>
          <p:cNvPr id="1027" name="ученик" descr="https://thumbs.dreamstime.com/b/%D0%BC%D0%B0-%D1%8C%D1%87%D0%B8%D0%BA-%D1%88%D0%B0%D1%80%D0%B6%D0%B0-%D1%83%D1%87%D0%B0-%D0%BD%D0%B0-%D1%82%D0%B0%D0%B1-%D0%B8%D1%86%D0%B5-%D0%B0%D0%B2%D0%B0%D1%8F-%D0%B1%D0%BE-%D1%8C%D1%88%D0%B8%D0%B5-%D0%BF%D0%B0-%D1%8C%D1%86%D1%8B-%D1%80%D1%83%D0%BA%D0%B8-%D0%B2%D0%B2%D0%B5%D1%80%D1%85-92627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90" y="3679830"/>
            <a:ext cx="2304686" cy="29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368108" y="6079985"/>
            <a:ext cx="521208" cy="521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8C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8C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8C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68C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щаве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0" t="2459" r="26481" b="12629"/>
          <a:stretch/>
        </p:blipFill>
        <p:spPr bwMode="auto">
          <a:xfrm>
            <a:off x="242617" y="1638037"/>
            <a:ext cx="3897335" cy="515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616" y="191487"/>
            <a:ext cx="82381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Ща</a:t>
            </a:r>
            <a:r>
              <a:rPr lang="ru-RU" sz="4400" dirty="0" smtClean="0"/>
              <a:t>вель – р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ru-RU" sz="4400" dirty="0" smtClean="0"/>
              <a:t>стение с кислыми </a:t>
            </a:r>
          </a:p>
          <a:p>
            <a:r>
              <a:rPr lang="ru-RU" sz="4400" dirty="0" smtClean="0"/>
              <a:t>с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ъ</a:t>
            </a:r>
            <a:r>
              <a:rPr lang="ru-RU" sz="4400" dirty="0" smtClean="0"/>
              <a:t>едобными лист</a:t>
            </a:r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ь</a:t>
            </a:r>
            <a:r>
              <a:rPr lang="ru-RU" sz="4400" dirty="0" smtClean="0"/>
              <a:t>ями.</a:t>
            </a:r>
            <a:endParaRPr lang="ru-RU" sz="44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20165" y="6079985"/>
            <a:ext cx="521208" cy="521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алат" descr="https://fan-female.ru/wp-content/uploads/cache/2017/05/Salat-s-shhavelem/3193361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9132"/>
            <a:ext cx="2736304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щи" descr="https://womy.ru/content-images/zelenyy-shchavelnyy-sup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29132"/>
            <a:ext cx="2739044" cy="182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бор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07626"/>
            <a:ext cx="2592288" cy="1845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591" y="1124744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Ща</a:t>
            </a:r>
            <a:r>
              <a:rPr lang="ru-RU" sz="4000" b="1" dirty="0" smtClean="0"/>
              <a:t>вель хорош в 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98248" y="1124744"/>
            <a:ext cx="2305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</a:t>
            </a:r>
            <a:r>
              <a:rPr lang="ru-RU" sz="4000" b="1" dirty="0" smtClean="0"/>
              <a:t>алатах,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86798" y="1124744"/>
            <a:ext cx="1782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ща</a:t>
            </a:r>
            <a:r>
              <a:rPr lang="ru-RU" sz="4000" b="1" dirty="0" smtClean="0"/>
              <a:t>х и 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7021" y="2051356"/>
            <a:ext cx="270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 бор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ща</a:t>
            </a:r>
            <a:r>
              <a:rPr lang="ru-RU" sz="4000" b="1" dirty="0" smtClean="0"/>
              <a:t>х.  </a:t>
            </a:r>
            <a:endParaRPr lang="ru-RU" sz="40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409054" y="188640"/>
            <a:ext cx="521208" cy="521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вол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" r="4733"/>
          <a:stretch/>
        </p:blipFill>
        <p:spPr bwMode="auto">
          <a:xfrm>
            <a:off x="118184" y="1104680"/>
            <a:ext cx="3677742" cy="228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80" y="1032502"/>
            <a:ext cx="2985110" cy="2238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335239"/>
            <a:ext cx="1800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волки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21443" y="3075543"/>
            <a:ext cx="2416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рыскать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57807" y="1254183"/>
            <a:ext cx="1619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пища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10342" y="2151919"/>
            <a:ext cx="2004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искать</a:t>
            </a:r>
            <a:endParaRPr lang="ru-RU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5229200"/>
            <a:ext cx="9002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Волки ры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щу</a:t>
            </a:r>
            <a:r>
              <a:rPr lang="ru-RU" sz="5400" b="1" dirty="0" smtClean="0"/>
              <a:t>т, пи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щу </a:t>
            </a:r>
            <a:r>
              <a:rPr lang="ru-RU" sz="5400" b="1" dirty="0" smtClean="0"/>
              <a:t>и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щу</a:t>
            </a:r>
            <a:r>
              <a:rPr lang="ru-RU" sz="5400" b="1" dirty="0" smtClean="0"/>
              <a:t>т.</a:t>
            </a:r>
            <a:endParaRPr lang="ru-RU" sz="54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247397"/>
            <a:ext cx="521208" cy="521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кетчу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65" y="292042"/>
            <a:ext cx="1842542" cy="184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шин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5" y="123400"/>
            <a:ext cx="1835999" cy="2336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свеч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042"/>
            <a:ext cx="2456723" cy="184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жиле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70" y="3846329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прича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8" y="3821612"/>
            <a:ext cx="2564363" cy="197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чужби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89" y="3760569"/>
            <a:ext cx="2990106" cy="198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7355" y="2444244"/>
            <a:ext cx="1859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све</a:t>
            </a:r>
            <a:r>
              <a:rPr lang="ru-RU" sz="4800" b="1" i="1" dirty="0" smtClean="0">
                <a:solidFill>
                  <a:srgbClr val="00B050"/>
                </a:solidFill>
              </a:rPr>
              <a:t>ча</a:t>
            </a:r>
            <a:endParaRPr lang="ru-RU" sz="4800" b="1" dirty="0"/>
          </a:p>
          <a:p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9848" y="2443964"/>
            <a:ext cx="24208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кет</a:t>
            </a:r>
            <a:r>
              <a:rPr lang="ru-RU" sz="4800" b="1" i="1" dirty="0" smtClean="0">
                <a:solidFill>
                  <a:srgbClr val="00B050"/>
                </a:solidFill>
              </a:rPr>
              <a:t>чу</a:t>
            </a:r>
            <a:r>
              <a:rPr lang="ru-RU" sz="4800" b="1" i="1" dirty="0" smtClean="0"/>
              <a:t>п</a:t>
            </a:r>
            <a:endParaRPr lang="ru-RU" sz="4800" b="1" dirty="0"/>
          </a:p>
          <a:p>
            <a:endParaRPr lang="ru-RU" sz="4800" b="1" dirty="0"/>
          </a:p>
          <a:p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4458" y="5829446"/>
            <a:ext cx="23246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при</a:t>
            </a: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ча</a:t>
            </a:r>
            <a:r>
              <a:rPr lang="ru-RU" sz="4800" b="1" i="1" dirty="0" smtClean="0"/>
              <a:t>л</a:t>
            </a:r>
            <a:endParaRPr lang="ru-RU" sz="4800" b="1" dirty="0"/>
          </a:p>
          <a:p>
            <a:endParaRPr lang="ru-RU" sz="4800" b="1" dirty="0"/>
          </a:p>
          <a:p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555" y="2444244"/>
            <a:ext cx="2468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</a:rPr>
              <a:t>ши</a:t>
            </a:r>
            <a:r>
              <a:rPr lang="ru-RU" sz="4800" b="1" i="1" dirty="0" smtClean="0"/>
              <a:t>нель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1659" y="5805049"/>
            <a:ext cx="27687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чу</a:t>
            </a:r>
            <a:r>
              <a:rPr lang="ru-RU" sz="4800" b="1" i="1" dirty="0" smtClean="0"/>
              <a:t>жбина</a:t>
            </a:r>
            <a:endParaRPr lang="ru-RU" sz="4800" b="1" dirty="0">
              <a:solidFill>
                <a:srgbClr val="00B050"/>
              </a:solidFill>
            </a:endParaRPr>
          </a:p>
          <a:p>
            <a:endParaRPr lang="ru-RU" sz="4800" b="1" dirty="0"/>
          </a:p>
          <a:p>
            <a:endParaRPr lang="ru-RU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75065" y="5796171"/>
            <a:ext cx="2265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жи</a:t>
            </a:r>
            <a:r>
              <a:rPr lang="ru-RU" sz="4800" b="1" i="1" dirty="0" smtClean="0"/>
              <a:t>лет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4800" b="1" dirty="0"/>
          </a:p>
          <a:p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63388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72</Words>
  <Application>Microsoft Office PowerPoint</Application>
  <PresentationFormat>Экран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к уроку русского языка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2021-10-06T19:25:11Z</dcterms:created>
  <dcterms:modified xsi:type="dcterms:W3CDTF">2021-10-11T17:25:04Z</dcterms:modified>
</cp:coreProperties>
</file>