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8BA37-7D2D-43E9-A85A-749FA5CCD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6A896E-CC53-4555-AD7C-0C097AC61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030EC-DE9F-4E23-9442-41429D124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DB143-75FC-4B37-864F-7FC4A57CABC0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1ADA18-4F86-4F95-869C-9B7D1318F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005FC-B90F-4F86-B56D-C4F4A522B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3FF7-F3DC-4E1A-B971-D28B5560D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4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BF358-4442-4B1A-A9AD-70137127A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7D61A-0038-4740-AB70-CEDA52D38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9F6413-8E40-44C6-9E79-B93C6F420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DB143-75FC-4B37-864F-7FC4A57CABC0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C3142-F0B7-4B75-A8B9-2B330C0A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849647-E299-481D-977E-AE981288C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3FF7-F3DC-4E1A-B971-D28B5560D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78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0CCDF8-B559-4DFF-B807-AA044239BA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694735-CE37-4064-8F87-B49F6ABD6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FE4572-9942-491E-97AD-D76F8F7A9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DB143-75FC-4B37-864F-7FC4A57CABC0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3FA6-7831-4C56-8D06-4D4ACAD0F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A175E1-4EF6-42B5-AA23-EF4FEBAF4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3FF7-F3DC-4E1A-B971-D28B5560D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372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2D815-F18F-4AD1-BF80-E0C3E5FE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5C7CB-01D1-4E59-AD58-ACB23E7C3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EE8A04-029D-48AD-973B-EACEB155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DB143-75FC-4B37-864F-7FC4A57CABC0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F449A3-6ED1-4993-A5C9-F8216D1AB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C04790-1D3D-4896-B9F0-B8C9E657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3FF7-F3DC-4E1A-B971-D28B5560D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90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7FFA12-1EBF-4C88-A629-A79A6DBB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8DC428-B7BA-4452-BB07-B82EFF935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0237AC-469F-4A28-8AA4-3175C6A6B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DB143-75FC-4B37-864F-7FC4A57CABC0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56170-7517-4D85-ACC4-3081185C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0C4710-B65F-4D6F-82D2-D3F11C0F8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3FF7-F3DC-4E1A-B971-D28B5560D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050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314A7-747E-4E34-A42C-C996EA40D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5B1E50-5309-446D-880E-FB229608B6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5062A4-5314-44F7-95C7-A5A56B0FF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2C12B-018A-4963-8D16-2C2DC7EB5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DB143-75FC-4B37-864F-7FC4A57CABC0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834FA-3A20-4981-A1B2-EE693193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E8D590-1B00-42F9-B40E-189438F9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3FF7-F3DC-4E1A-B971-D28B5560D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041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EA4732-1296-4D1E-ACE3-19A06A9D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F5592E-AD4F-4CF7-8D90-31E8A2B99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4B6BA0-A688-4086-8754-B353D5B14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8CCFD5-F7A4-4879-A500-DA9912058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636AF3-1693-4C01-BA67-9001B9AFD6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463DF0-4D47-457B-A07D-393079E2B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DB143-75FC-4B37-864F-7FC4A57CABC0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239AAB-F429-4C39-A98B-899849DEC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9025301-F4B2-4CC2-A0A7-CB26A46A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3FF7-F3DC-4E1A-B971-D28B5560D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25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96819-D36B-4EFD-9264-F39FBC3AF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1F8DE1-AC0D-4311-9B1F-17F1E5FF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DB143-75FC-4B37-864F-7FC4A57CABC0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7A3721-F3BB-4A30-A6DF-F7137061A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00FA1C-2A7A-4319-A9B2-E37C3EAA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3FF7-F3DC-4E1A-B971-D28B5560D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887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89AF10-6DE7-43C1-B089-B14EB493D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DB143-75FC-4B37-864F-7FC4A57CABC0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4D02F6-E475-4310-BF2B-F0EFD7B9A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330942-1715-4C77-B82D-401ED6A3F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3FF7-F3DC-4E1A-B971-D28B5560D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894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BC3EC-FBC5-4F41-B823-D4B0B903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25D5C9-DC00-4820-8299-913C9DCB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C5FF30-CAB9-478B-A1D4-03C20B51F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888655-4B5F-4950-8DFD-D4465BD0C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DB143-75FC-4B37-864F-7FC4A57CABC0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83DFA2-141C-47A0-8D23-D33A1CC5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6245EC-34BE-491E-A081-A62E1403D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3FF7-F3DC-4E1A-B971-D28B5560D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10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44B42-0524-4535-96AC-23C3ECF0D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EAD3398-6CA6-4DB3-B3E2-01A40A0984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395833-A1E9-4E4B-BEAD-7549D135C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CB8847-781A-4862-9B60-504E0E86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DB143-75FC-4B37-864F-7FC4A57CABC0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C7021D-4CA4-4788-B62B-182B9B1DD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5F1D86-F3C8-4A07-A9F0-5ACD2A73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3FF7-F3DC-4E1A-B971-D28B5560D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37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2136F-943F-4A3C-87BF-20FF5A84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20A834-B183-4D6F-ACEF-9A23E82E3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1256B3-41D5-4054-A38B-F7794CE4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DB143-75FC-4B37-864F-7FC4A57CABC0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C4CCCF-7365-414D-A2AA-CE429C2F0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2ED9BA-9E21-4145-A229-4A7B87198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93FF7-F3DC-4E1A-B971-D28B5560D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3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EAC2B-9276-468E-95F9-F87C504F0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4114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6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Логопедическое упражнение </a:t>
            </a:r>
            <a:r>
              <a:rPr lang="ru-RU" sz="9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«Карусель»</a:t>
            </a:r>
            <a:r>
              <a:rPr lang="ru-RU" sz="9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ru-RU" sz="6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2A6011DB-B3CA-4480-8A10-A0ED28595CA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" t="37391" r="74897" b="37172"/>
          <a:stretch/>
        </p:blipFill>
        <p:spPr bwMode="auto">
          <a:xfrm>
            <a:off x="1444164" y="3774290"/>
            <a:ext cx="1478265" cy="15843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368E1339-31EF-4756-A005-52E48FE468C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6" t="38029" r="3363" b="36534"/>
          <a:stretch/>
        </p:blipFill>
        <p:spPr bwMode="auto">
          <a:xfrm>
            <a:off x="3503303" y="3806226"/>
            <a:ext cx="1695669" cy="1556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E2910B01-7D37-4B2B-8E62-879F2AF8B88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6" t="36958" r="37943" b="37605"/>
          <a:stretch/>
        </p:blipFill>
        <p:spPr bwMode="auto">
          <a:xfrm>
            <a:off x="8267618" y="3774290"/>
            <a:ext cx="1706722" cy="15843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E866D650-98C1-46A3-80F7-1C883AB3F21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t="71200" r="73175" b="3363"/>
          <a:stretch/>
        </p:blipFill>
        <p:spPr bwMode="auto">
          <a:xfrm>
            <a:off x="5841294" y="3802378"/>
            <a:ext cx="1706722" cy="1556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CAD919C6-38F8-47C0-A30C-72F6CEAA0732}"/>
              </a:ext>
            </a:extLst>
          </p:cNvPr>
          <p:cNvSpPr/>
          <p:nvPr/>
        </p:nvSpPr>
        <p:spPr>
          <a:xfrm>
            <a:off x="5886172" y="5484916"/>
            <a:ext cx="1661843" cy="116987"/>
          </a:xfrm>
          <a:custGeom>
            <a:avLst/>
            <a:gdLst>
              <a:gd name="connsiteX0" fmla="*/ 0 w 308919"/>
              <a:gd name="connsiteY0" fmla="*/ 6462 h 6647"/>
              <a:gd name="connsiteX1" fmla="*/ 15446 w 308919"/>
              <a:gd name="connsiteY1" fmla="*/ 3372 h 6647"/>
              <a:gd name="connsiteX2" fmla="*/ 160638 w 308919"/>
              <a:gd name="connsiteY2" fmla="*/ 3372 h 6647"/>
              <a:gd name="connsiteX3" fmla="*/ 308919 w 308919"/>
              <a:gd name="connsiteY3" fmla="*/ 6462 h 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919" h="6647">
                <a:moveTo>
                  <a:pt x="0" y="6462"/>
                </a:moveTo>
                <a:cubicBezTo>
                  <a:pt x="5149" y="5432"/>
                  <a:pt x="10227" y="3952"/>
                  <a:pt x="15446" y="3372"/>
                </a:cubicBezTo>
                <a:cubicBezTo>
                  <a:pt x="70974" y="-2798"/>
                  <a:pt x="93198" y="919"/>
                  <a:pt x="160638" y="3372"/>
                </a:cubicBezTo>
                <a:cubicBezTo>
                  <a:pt x="281978" y="7785"/>
                  <a:pt x="167010" y="6462"/>
                  <a:pt x="308919" y="6462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70216868-7AA7-40AE-A01F-F0C2DF5A10CB}"/>
              </a:ext>
            </a:extLst>
          </p:cNvPr>
          <p:cNvSpPr/>
          <p:nvPr/>
        </p:nvSpPr>
        <p:spPr>
          <a:xfrm>
            <a:off x="8689586" y="3126969"/>
            <a:ext cx="1041555" cy="512702"/>
          </a:xfrm>
          <a:custGeom>
            <a:avLst/>
            <a:gdLst>
              <a:gd name="connsiteX0" fmla="*/ 0 w 191530"/>
              <a:gd name="connsiteY0" fmla="*/ 0 h 90103"/>
              <a:gd name="connsiteX1" fmla="*/ 24714 w 191530"/>
              <a:gd name="connsiteY1" fmla="*/ 37070 h 90103"/>
              <a:gd name="connsiteX2" fmla="*/ 30892 w 191530"/>
              <a:gd name="connsiteY2" fmla="*/ 46338 h 90103"/>
              <a:gd name="connsiteX3" fmla="*/ 40160 w 191530"/>
              <a:gd name="connsiteY3" fmla="*/ 55605 h 90103"/>
              <a:gd name="connsiteX4" fmla="*/ 58695 w 191530"/>
              <a:gd name="connsiteY4" fmla="*/ 80319 h 90103"/>
              <a:gd name="connsiteX5" fmla="*/ 61784 w 191530"/>
              <a:gd name="connsiteY5" fmla="*/ 89586 h 90103"/>
              <a:gd name="connsiteX6" fmla="*/ 89587 w 191530"/>
              <a:gd name="connsiteY6" fmla="*/ 86497 h 90103"/>
              <a:gd name="connsiteX7" fmla="*/ 114300 w 191530"/>
              <a:gd name="connsiteY7" fmla="*/ 77230 h 90103"/>
              <a:gd name="connsiteX8" fmla="*/ 129746 w 191530"/>
              <a:gd name="connsiteY8" fmla="*/ 67962 h 90103"/>
              <a:gd name="connsiteX9" fmla="*/ 139014 w 191530"/>
              <a:gd name="connsiteY9" fmla="*/ 61784 h 90103"/>
              <a:gd name="connsiteX10" fmla="*/ 145192 w 191530"/>
              <a:gd name="connsiteY10" fmla="*/ 55605 h 90103"/>
              <a:gd name="connsiteX11" fmla="*/ 154460 w 191530"/>
              <a:gd name="connsiteY11" fmla="*/ 52516 h 90103"/>
              <a:gd name="connsiteX12" fmla="*/ 163727 w 191530"/>
              <a:gd name="connsiteY12" fmla="*/ 43248 h 90103"/>
              <a:gd name="connsiteX13" fmla="*/ 191530 w 191530"/>
              <a:gd name="connsiteY13" fmla="*/ 18535 h 90103"/>
              <a:gd name="connsiteX14" fmla="*/ 191530 w 191530"/>
              <a:gd name="connsiteY14" fmla="*/ 15446 h 9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1530" h="90103">
                <a:moveTo>
                  <a:pt x="0" y="0"/>
                </a:moveTo>
                <a:lnTo>
                  <a:pt x="24714" y="37070"/>
                </a:lnTo>
                <a:cubicBezTo>
                  <a:pt x="26773" y="40159"/>
                  <a:pt x="28267" y="43713"/>
                  <a:pt x="30892" y="46338"/>
                </a:cubicBezTo>
                <a:cubicBezTo>
                  <a:pt x="33981" y="49427"/>
                  <a:pt x="37478" y="52157"/>
                  <a:pt x="40160" y="55605"/>
                </a:cubicBezTo>
                <a:cubicBezTo>
                  <a:pt x="64616" y="87047"/>
                  <a:pt x="43153" y="64777"/>
                  <a:pt x="58695" y="80319"/>
                </a:cubicBezTo>
                <a:cubicBezTo>
                  <a:pt x="59725" y="83408"/>
                  <a:pt x="58591" y="88947"/>
                  <a:pt x="61784" y="89586"/>
                </a:cubicBezTo>
                <a:cubicBezTo>
                  <a:pt x="70928" y="91415"/>
                  <a:pt x="80371" y="87915"/>
                  <a:pt x="89587" y="86497"/>
                </a:cubicBezTo>
                <a:cubicBezTo>
                  <a:pt x="101737" y="84628"/>
                  <a:pt x="103216" y="82772"/>
                  <a:pt x="114300" y="77230"/>
                </a:cubicBezTo>
                <a:cubicBezTo>
                  <a:pt x="126368" y="65162"/>
                  <a:pt x="113706" y="75981"/>
                  <a:pt x="129746" y="67962"/>
                </a:cubicBezTo>
                <a:cubicBezTo>
                  <a:pt x="133067" y="66302"/>
                  <a:pt x="136115" y="64103"/>
                  <a:pt x="139014" y="61784"/>
                </a:cubicBezTo>
                <a:cubicBezTo>
                  <a:pt x="141288" y="59965"/>
                  <a:pt x="142695" y="57104"/>
                  <a:pt x="145192" y="55605"/>
                </a:cubicBezTo>
                <a:cubicBezTo>
                  <a:pt x="147984" y="53930"/>
                  <a:pt x="151371" y="53546"/>
                  <a:pt x="154460" y="52516"/>
                </a:cubicBezTo>
                <a:cubicBezTo>
                  <a:pt x="157549" y="49427"/>
                  <a:pt x="160371" y="46045"/>
                  <a:pt x="163727" y="43248"/>
                </a:cubicBezTo>
                <a:cubicBezTo>
                  <a:pt x="171274" y="36959"/>
                  <a:pt x="191530" y="28551"/>
                  <a:pt x="191530" y="18535"/>
                </a:cubicBezTo>
                <a:lnTo>
                  <a:pt x="191530" y="15446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16A886E9-06FA-48B5-8043-EE10D67A7D9D}"/>
              </a:ext>
            </a:extLst>
          </p:cNvPr>
          <p:cNvSpPr/>
          <p:nvPr/>
        </p:nvSpPr>
        <p:spPr>
          <a:xfrm rot="16200000">
            <a:off x="1414600" y="3749070"/>
            <a:ext cx="1777184" cy="1558384"/>
          </a:xfrm>
          <a:custGeom>
            <a:avLst/>
            <a:gdLst>
              <a:gd name="connsiteX0" fmla="*/ 398785 w 398785"/>
              <a:gd name="connsiteY0" fmla="*/ 0 h 401595"/>
              <a:gd name="connsiteX1" fmla="*/ 349358 w 398785"/>
              <a:gd name="connsiteY1" fmla="*/ 21624 h 401595"/>
              <a:gd name="connsiteX2" fmla="*/ 330823 w 398785"/>
              <a:gd name="connsiteY2" fmla="*/ 27803 h 401595"/>
              <a:gd name="connsiteX3" fmla="*/ 318466 w 398785"/>
              <a:gd name="connsiteY3" fmla="*/ 40159 h 401595"/>
              <a:gd name="connsiteX4" fmla="*/ 272128 w 398785"/>
              <a:gd name="connsiteY4" fmla="*/ 71051 h 401595"/>
              <a:gd name="connsiteX5" fmla="*/ 250504 w 398785"/>
              <a:gd name="connsiteY5" fmla="*/ 86497 h 401595"/>
              <a:gd name="connsiteX6" fmla="*/ 241236 w 398785"/>
              <a:gd name="connsiteY6" fmla="*/ 95765 h 401595"/>
              <a:gd name="connsiteX7" fmla="*/ 228880 w 398785"/>
              <a:gd name="connsiteY7" fmla="*/ 101943 h 401595"/>
              <a:gd name="connsiteX8" fmla="*/ 219612 w 398785"/>
              <a:gd name="connsiteY8" fmla="*/ 111211 h 401595"/>
              <a:gd name="connsiteX9" fmla="*/ 207255 w 398785"/>
              <a:gd name="connsiteY9" fmla="*/ 120478 h 401595"/>
              <a:gd name="connsiteX10" fmla="*/ 201077 w 398785"/>
              <a:gd name="connsiteY10" fmla="*/ 126657 h 401595"/>
              <a:gd name="connsiteX11" fmla="*/ 185631 w 398785"/>
              <a:gd name="connsiteY11" fmla="*/ 135924 h 401595"/>
              <a:gd name="connsiteX12" fmla="*/ 176363 w 398785"/>
              <a:gd name="connsiteY12" fmla="*/ 145192 h 401595"/>
              <a:gd name="connsiteX13" fmla="*/ 151650 w 398785"/>
              <a:gd name="connsiteY13" fmla="*/ 160638 h 401595"/>
              <a:gd name="connsiteX14" fmla="*/ 130026 w 398785"/>
              <a:gd name="connsiteY14" fmla="*/ 176084 h 401595"/>
              <a:gd name="connsiteX15" fmla="*/ 123847 w 398785"/>
              <a:gd name="connsiteY15" fmla="*/ 185351 h 401595"/>
              <a:gd name="connsiteX16" fmla="*/ 111490 w 398785"/>
              <a:gd name="connsiteY16" fmla="*/ 191530 h 401595"/>
              <a:gd name="connsiteX17" fmla="*/ 102223 w 398785"/>
              <a:gd name="connsiteY17" fmla="*/ 200797 h 401595"/>
              <a:gd name="connsiteX18" fmla="*/ 89866 w 398785"/>
              <a:gd name="connsiteY18" fmla="*/ 210065 h 401595"/>
              <a:gd name="connsiteX19" fmla="*/ 77509 w 398785"/>
              <a:gd name="connsiteY19" fmla="*/ 228600 h 401595"/>
              <a:gd name="connsiteX20" fmla="*/ 62063 w 398785"/>
              <a:gd name="connsiteY20" fmla="*/ 244046 h 401595"/>
              <a:gd name="connsiteX21" fmla="*/ 40439 w 398785"/>
              <a:gd name="connsiteY21" fmla="*/ 274938 h 401595"/>
              <a:gd name="connsiteX22" fmla="*/ 31172 w 398785"/>
              <a:gd name="connsiteY22" fmla="*/ 290384 h 401595"/>
              <a:gd name="connsiteX23" fmla="*/ 21904 w 398785"/>
              <a:gd name="connsiteY23" fmla="*/ 302740 h 401595"/>
              <a:gd name="connsiteX24" fmla="*/ 6458 w 398785"/>
              <a:gd name="connsiteY24" fmla="*/ 336722 h 401595"/>
              <a:gd name="connsiteX25" fmla="*/ 3369 w 398785"/>
              <a:gd name="connsiteY25" fmla="*/ 361435 h 401595"/>
              <a:gd name="connsiteX26" fmla="*/ 280 w 398785"/>
              <a:gd name="connsiteY26" fmla="*/ 376881 h 401595"/>
              <a:gd name="connsiteX27" fmla="*/ 280 w 398785"/>
              <a:gd name="connsiteY27" fmla="*/ 401595 h 40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8785" h="401595">
                <a:moveTo>
                  <a:pt x="398785" y="0"/>
                </a:moveTo>
                <a:cubicBezTo>
                  <a:pt x="382309" y="7208"/>
                  <a:pt x="366002" y="14815"/>
                  <a:pt x="349358" y="21624"/>
                </a:cubicBezTo>
                <a:cubicBezTo>
                  <a:pt x="343330" y="24090"/>
                  <a:pt x="336408" y="24452"/>
                  <a:pt x="330823" y="27803"/>
                </a:cubicBezTo>
                <a:cubicBezTo>
                  <a:pt x="325828" y="30800"/>
                  <a:pt x="323015" y="36520"/>
                  <a:pt x="318466" y="40159"/>
                </a:cubicBezTo>
                <a:cubicBezTo>
                  <a:pt x="289897" y="63014"/>
                  <a:pt x="294008" y="60112"/>
                  <a:pt x="272128" y="71051"/>
                </a:cubicBezTo>
                <a:cubicBezTo>
                  <a:pt x="248037" y="95145"/>
                  <a:pt x="278963" y="66170"/>
                  <a:pt x="250504" y="86497"/>
                </a:cubicBezTo>
                <a:cubicBezTo>
                  <a:pt x="246949" y="89036"/>
                  <a:pt x="244791" y="93226"/>
                  <a:pt x="241236" y="95765"/>
                </a:cubicBezTo>
                <a:cubicBezTo>
                  <a:pt x="237489" y="98442"/>
                  <a:pt x="232627" y="99266"/>
                  <a:pt x="228880" y="101943"/>
                </a:cubicBezTo>
                <a:cubicBezTo>
                  <a:pt x="225325" y="104482"/>
                  <a:pt x="222929" y="108368"/>
                  <a:pt x="219612" y="111211"/>
                </a:cubicBezTo>
                <a:cubicBezTo>
                  <a:pt x="215703" y="114562"/>
                  <a:pt x="211210" y="117182"/>
                  <a:pt x="207255" y="120478"/>
                </a:cubicBezTo>
                <a:cubicBezTo>
                  <a:pt x="205018" y="122343"/>
                  <a:pt x="203447" y="124964"/>
                  <a:pt x="201077" y="126657"/>
                </a:cubicBezTo>
                <a:cubicBezTo>
                  <a:pt x="196191" y="130147"/>
                  <a:pt x="190434" y="132322"/>
                  <a:pt x="185631" y="135924"/>
                </a:cubicBezTo>
                <a:cubicBezTo>
                  <a:pt x="182136" y="138545"/>
                  <a:pt x="179858" y="142571"/>
                  <a:pt x="176363" y="145192"/>
                </a:cubicBezTo>
                <a:cubicBezTo>
                  <a:pt x="172650" y="147977"/>
                  <a:pt x="156689" y="156319"/>
                  <a:pt x="151650" y="160638"/>
                </a:cubicBezTo>
                <a:cubicBezTo>
                  <a:pt x="132993" y="176630"/>
                  <a:pt x="147054" y="170408"/>
                  <a:pt x="130026" y="176084"/>
                </a:cubicBezTo>
                <a:cubicBezTo>
                  <a:pt x="127966" y="179173"/>
                  <a:pt x="126699" y="182974"/>
                  <a:pt x="123847" y="185351"/>
                </a:cubicBezTo>
                <a:cubicBezTo>
                  <a:pt x="120309" y="188299"/>
                  <a:pt x="115237" y="188853"/>
                  <a:pt x="111490" y="191530"/>
                </a:cubicBezTo>
                <a:cubicBezTo>
                  <a:pt x="107935" y="194069"/>
                  <a:pt x="105540" y="197954"/>
                  <a:pt x="102223" y="200797"/>
                </a:cubicBezTo>
                <a:cubicBezTo>
                  <a:pt x="98314" y="204148"/>
                  <a:pt x="93287" y="206217"/>
                  <a:pt x="89866" y="210065"/>
                </a:cubicBezTo>
                <a:cubicBezTo>
                  <a:pt x="84933" y="215615"/>
                  <a:pt x="82211" y="222853"/>
                  <a:pt x="77509" y="228600"/>
                </a:cubicBezTo>
                <a:cubicBezTo>
                  <a:pt x="72898" y="234235"/>
                  <a:pt x="66432" y="238221"/>
                  <a:pt x="62063" y="244046"/>
                </a:cubicBezTo>
                <a:cubicBezTo>
                  <a:pt x="53620" y="255305"/>
                  <a:pt x="48039" y="262271"/>
                  <a:pt x="40439" y="274938"/>
                </a:cubicBezTo>
                <a:cubicBezTo>
                  <a:pt x="37350" y="280087"/>
                  <a:pt x="34503" y="285388"/>
                  <a:pt x="31172" y="290384"/>
                </a:cubicBezTo>
                <a:cubicBezTo>
                  <a:pt x="28316" y="294668"/>
                  <a:pt x="24498" y="298293"/>
                  <a:pt x="21904" y="302740"/>
                </a:cubicBezTo>
                <a:cubicBezTo>
                  <a:pt x="11160" y="321157"/>
                  <a:pt x="11374" y="321972"/>
                  <a:pt x="6458" y="336722"/>
                </a:cubicBezTo>
                <a:cubicBezTo>
                  <a:pt x="5428" y="344960"/>
                  <a:pt x="4631" y="353230"/>
                  <a:pt x="3369" y="361435"/>
                </a:cubicBezTo>
                <a:cubicBezTo>
                  <a:pt x="2571" y="366625"/>
                  <a:pt x="683" y="371646"/>
                  <a:pt x="280" y="376881"/>
                </a:cubicBezTo>
                <a:cubicBezTo>
                  <a:pt x="-352" y="385095"/>
                  <a:pt x="280" y="393357"/>
                  <a:pt x="280" y="40159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ABB6B25-022A-42A4-A2B5-DA9E8AEA9791}"/>
              </a:ext>
            </a:extLst>
          </p:cNvPr>
          <p:cNvSpPr/>
          <p:nvPr/>
        </p:nvSpPr>
        <p:spPr>
          <a:xfrm>
            <a:off x="3231395" y="3774290"/>
            <a:ext cx="1934971" cy="1733486"/>
          </a:xfrm>
          <a:custGeom>
            <a:avLst/>
            <a:gdLst>
              <a:gd name="connsiteX0" fmla="*/ 169905 w 398505"/>
              <a:gd name="connsiteY0" fmla="*/ 9268 h 389238"/>
              <a:gd name="connsiteX1" fmla="*/ 89586 w 398505"/>
              <a:gd name="connsiteY1" fmla="*/ 27803 h 389238"/>
              <a:gd name="connsiteX2" fmla="*/ 71051 w 398505"/>
              <a:gd name="connsiteY2" fmla="*/ 37071 h 389238"/>
              <a:gd name="connsiteX3" fmla="*/ 55605 w 398505"/>
              <a:gd name="connsiteY3" fmla="*/ 52517 h 389238"/>
              <a:gd name="connsiteX4" fmla="*/ 43248 w 398505"/>
              <a:gd name="connsiteY4" fmla="*/ 67963 h 389238"/>
              <a:gd name="connsiteX5" fmla="*/ 40159 w 398505"/>
              <a:gd name="connsiteY5" fmla="*/ 77230 h 389238"/>
              <a:gd name="connsiteX6" fmla="*/ 33981 w 398505"/>
              <a:gd name="connsiteY6" fmla="*/ 86498 h 389238"/>
              <a:gd name="connsiteX7" fmla="*/ 27802 w 398505"/>
              <a:gd name="connsiteY7" fmla="*/ 98854 h 389238"/>
              <a:gd name="connsiteX8" fmla="*/ 21624 w 398505"/>
              <a:gd name="connsiteY8" fmla="*/ 126657 h 389238"/>
              <a:gd name="connsiteX9" fmla="*/ 18535 w 398505"/>
              <a:gd name="connsiteY9" fmla="*/ 135925 h 389238"/>
              <a:gd name="connsiteX10" fmla="*/ 9267 w 398505"/>
              <a:gd name="connsiteY10" fmla="*/ 176084 h 389238"/>
              <a:gd name="connsiteX11" fmla="*/ 6178 w 398505"/>
              <a:gd name="connsiteY11" fmla="*/ 197708 h 389238"/>
              <a:gd name="connsiteX12" fmla="*/ 3089 w 398505"/>
              <a:gd name="connsiteY12" fmla="*/ 222422 h 389238"/>
              <a:gd name="connsiteX13" fmla="*/ 0 w 398505"/>
              <a:gd name="connsiteY13" fmla="*/ 231690 h 389238"/>
              <a:gd name="connsiteX14" fmla="*/ 3089 w 398505"/>
              <a:gd name="connsiteY14" fmla="*/ 308919 h 389238"/>
              <a:gd name="connsiteX15" fmla="*/ 9267 w 398505"/>
              <a:gd name="connsiteY15" fmla="*/ 327454 h 389238"/>
              <a:gd name="connsiteX16" fmla="*/ 12356 w 398505"/>
              <a:gd name="connsiteY16" fmla="*/ 336722 h 389238"/>
              <a:gd name="connsiteX17" fmla="*/ 24713 w 398505"/>
              <a:gd name="connsiteY17" fmla="*/ 349079 h 389238"/>
              <a:gd name="connsiteX18" fmla="*/ 30891 w 398505"/>
              <a:gd name="connsiteY18" fmla="*/ 358346 h 389238"/>
              <a:gd name="connsiteX19" fmla="*/ 52516 w 398505"/>
              <a:gd name="connsiteY19" fmla="*/ 370703 h 389238"/>
              <a:gd name="connsiteX20" fmla="*/ 77229 w 398505"/>
              <a:gd name="connsiteY20" fmla="*/ 383060 h 389238"/>
              <a:gd name="connsiteX21" fmla="*/ 95764 w 398505"/>
              <a:gd name="connsiteY21" fmla="*/ 389238 h 389238"/>
              <a:gd name="connsiteX22" fmla="*/ 194618 w 398505"/>
              <a:gd name="connsiteY22" fmla="*/ 386149 h 389238"/>
              <a:gd name="connsiteX23" fmla="*/ 206975 w 398505"/>
              <a:gd name="connsiteY23" fmla="*/ 383060 h 389238"/>
              <a:gd name="connsiteX24" fmla="*/ 234778 w 398505"/>
              <a:gd name="connsiteY24" fmla="*/ 373792 h 389238"/>
              <a:gd name="connsiteX25" fmla="*/ 244045 w 398505"/>
              <a:gd name="connsiteY25" fmla="*/ 367614 h 389238"/>
              <a:gd name="connsiteX26" fmla="*/ 253313 w 398505"/>
              <a:gd name="connsiteY26" fmla="*/ 364525 h 389238"/>
              <a:gd name="connsiteX27" fmla="*/ 259491 w 398505"/>
              <a:gd name="connsiteY27" fmla="*/ 358346 h 389238"/>
              <a:gd name="connsiteX28" fmla="*/ 278027 w 398505"/>
              <a:gd name="connsiteY28" fmla="*/ 345990 h 389238"/>
              <a:gd name="connsiteX29" fmla="*/ 296562 w 398505"/>
              <a:gd name="connsiteY29" fmla="*/ 330544 h 389238"/>
              <a:gd name="connsiteX30" fmla="*/ 302740 w 398505"/>
              <a:gd name="connsiteY30" fmla="*/ 318187 h 389238"/>
              <a:gd name="connsiteX31" fmla="*/ 324364 w 398505"/>
              <a:gd name="connsiteY31" fmla="*/ 296563 h 389238"/>
              <a:gd name="connsiteX32" fmla="*/ 330543 w 398505"/>
              <a:gd name="connsiteY32" fmla="*/ 287295 h 389238"/>
              <a:gd name="connsiteX33" fmla="*/ 345989 w 398505"/>
              <a:gd name="connsiteY33" fmla="*/ 271849 h 389238"/>
              <a:gd name="connsiteX34" fmla="*/ 364524 w 398505"/>
              <a:gd name="connsiteY34" fmla="*/ 240957 h 389238"/>
              <a:gd name="connsiteX35" fmla="*/ 370702 w 398505"/>
              <a:gd name="connsiteY35" fmla="*/ 231690 h 389238"/>
              <a:gd name="connsiteX36" fmla="*/ 379970 w 398505"/>
              <a:gd name="connsiteY36" fmla="*/ 200798 h 389238"/>
              <a:gd name="connsiteX37" fmla="*/ 383059 w 398505"/>
              <a:gd name="connsiteY37" fmla="*/ 191530 h 389238"/>
              <a:gd name="connsiteX38" fmla="*/ 392327 w 398505"/>
              <a:gd name="connsiteY38" fmla="*/ 166817 h 389238"/>
              <a:gd name="connsiteX39" fmla="*/ 398505 w 398505"/>
              <a:gd name="connsiteY39" fmla="*/ 114300 h 389238"/>
              <a:gd name="connsiteX40" fmla="*/ 395416 w 398505"/>
              <a:gd name="connsiteY40" fmla="*/ 61784 h 389238"/>
              <a:gd name="connsiteX41" fmla="*/ 392327 w 398505"/>
              <a:gd name="connsiteY41" fmla="*/ 52517 h 389238"/>
              <a:gd name="connsiteX42" fmla="*/ 379970 w 398505"/>
              <a:gd name="connsiteY42" fmla="*/ 33981 h 389238"/>
              <a:gd name="connsiteX43" fmla="*/ 361435 w 398505"/>
              <a:gd name="connsiteY43" fmla="*/ 15446 h 389238"/>
              <a:gd name="connsiteX44" fmla="*/ 342900 w 398505"/>
              <a:gd name="connsiteY44" fmla="*/ 9268 h 389238"/>
              <a:gd name="connsiteX45" fmla="*/ 324364 w 398505"/>
              <a:gd name="connsiteY45" fmla="*/ 3090 h 389238"/>
              <a:gd name="connsiteX46" fmla="*/ 315097 w 398505"/>
              <a:gd name="connsiteY46" fmla="*/ 0 h 389238"/>
              <a:gd name="connsiteX47" fmla="*/ 284205 w 398505"/>
              <a:gd name="connsiteY47" fmla="*/ 3090 h 389238"/>
              <a:gd name="connsiteX48" fmla="*/ 259491 w 398505"/>
              <a:gd name="connsiteY48" fmla="*/ 9268 h 389238"/>
              <a:gd name="connsiteX49" fmla="*/ 222421 w 398505"/>
              <a:gd name="connsiteY49" fmla="*/ 30892 h 389238"/>
              <a:gd name="connsiteX50" fmla="*/ 213154 w 398505"/>
              <a:gd name="connsiteY50" fmla="*/ 37071 h 38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98505" h="389238">
                <a:moveTo>
                  <a:pt x="169905" y="9268"/>
                </a:moveTo>
                <a:cubicBezTo>
                  <a:pt x="143132" y="15446"/>
                  <a:pt x="112449" y="12563"/>
                  <a:pt x="89586" y="27803"/>
                </a:cubicBezTo>
                <a:cubicBezTo>
                  <a:pt x="77609" y="35787"/>
                  <a:pt x="83840" y="32807"/>
                  <a:pt x="71051" y="37071"/>
                </a:cubicBezTo>
                <a:cubicBezTo>
                  <a:pt x="65902" y="42220"/>
                  <a:pt x="59644" y="46459"/>
                  <a:pt x="55605" y="52517"/>
                </a:cubicBezTo>
                <a:cubicBezTo>
                  <a:pt x="47811" y="64208"/>
                  <a:pt x="52052" y="59159"/>
                  <a:pt x="43248" y="67963"/>
                </a:cubicBezTo>
                <a:cubicBezTo>
                  <a:pt x="42218" y="71052"/>
                  <a:pt x="41615" y="74318"/>
                  <a:pt x="40159" y="77230"/>
                </a:cubicBezTo>
                <a:cubicBezTo>
                  <a:pt x="38499" y="80551"/>
                  <a:pt x="35823" y="83274"/>
                  <a:pt x="33981" y="86498"/>
                </a:cubicBezTo>
                <a:cubicBezTo>
                  <a:pt x="31696" y="90496"/>
                  <a:pt x="29862" y="94735"/>
                  <a:pt x="27802" y="98854"/>
                </a:cubicBezTo>
                <a:cubicBezTo>
                  <a:pt x="25679" y="109471"/>
                  <a:pt x="24532" y="116477"/>
                  <a:pt x="21624" y="126657"/>
                </a:cubicBezTo>
                <a:cubicBezTo>
                  <a:pt x="20729" y="129788"/>
                  <a:pt x="19392" y="132783"/>
                  <a:pt x="18535" y="135925"/>
                </a:cubicBezTo>
                <a:cubicBezTo>
                  <a:pt x="15440" y="147272"/>
                  <a:pt x="11327" y="163726"/>
                  <a:pt x="9267" y="176084"/>
                </a:cubicBezTo>
                <a:cubicBezTo>
                  <a:pt x="8070" y="183266"/>
                  <a:pt x="7140" y="190491"/>
                  <a:pt x="6178" y="197708"/>
                </a:cubicBezTo>
                <a:cubicBezTo>
                  <a:pt x="5081" y="205937"/>
                  <a:pt x="4574" y="214254"/>
                  <a:pt x="3089" y="222422"/>
                </a:cubicBezTo>
                <a:cubicBezTo>
                  <a:pt x="2507" y="225626"/>
                  <a:pt x="1030" y="228601"/>
                  <a:pt x="0" y="231690"/>
                </a:cubicBezTo>
                <a:cubicBezTo>
                  <a:pt x="1030" y="257433"/>
                  <a:pt x="607" y="283275"/>
                  <a:pt x="3089" y="308919"/>
                </a:cubicBezTo>
                <a:cubicBezTo>
                  <a:pt x="3716" y="315401"/>
                  <a:pt x="7208" y="321276"/>
                  <a:pt x="9267" y="327454"/>
                </a:cubicBezTo>
                <a:cubicBezTo>
                  <a:pt x="10297" y="330543"/>
                  <a:pt x="10053" y="334419"/>
                  <a:pt x="12356" y="336722"/>
                </a:cubicBezTo>
                <a:cubicBezTo>
                  <a:pt x="16475" y="340841"/>
                  <a:pt x="21482" y="344232"/>
                  <a:pt x="24713" y="349079"/>
                </a:cubicBezTo>
                <a:cubicBezTo>
                  <a:pt x="26772" y="352168"/>
                  <a:pt x="28266" y="355721"/>
                  <a:pt x="30891" y="358346"/>
                </a:cubicBezTo>
                <a:cubicBezTo>
                  <a:pt x="36563" y="364018"/>
                  <a:pt x="46050" y="366662"/>
                  <a:pt x="52516" y="370703"/>
                </a:cubicBezTo>
                <a:cubicBezTo>
                  <a:pt x="77566" y="386360"/>
                  <a:pt x="52210" y="375555"/>
                  <a:pt x="77229" y="383060"/>
                </a:cubicBezTo>
                <a:cubicBezTo>
                  <a:pt x="83467" y="384931"/>
                  <a:pt x="95764" y="389238"/>
                  <a:pt x="95764" y="389238"/>
                </a:cubicBezTo>
                <a:cubicBezTo>
                  <a:pt x="128715" y="388208"/>
                  <a:pt x="161701" y="387978"/>
                  <a:pt x="194618" y="386149"/>
                </a:cubicBezTo>
                <a:cubicBezTo>
                  <a:pt x="198857" y="385914"/>
                  <a:pt x="202917" y="384309"/>
                  <a:pt x="206975" y="383060"/>
                </a:cubicBezTo>
                <a:cubicBezTo>
                  <a:pt x="216312" y="380187"/>
                  <a:pt x="234778" y="373792"/>
                  <a:pt x="234778" y="373792"/>
                </a:cubicBezTo>
                <a:cubicBezTo>
                  <a:pt x="237867" y="371733"/>
                  <a:pt x="240724" y="369274"/>
                  <a:pt x="244045" y="367614"/>
                </a:cubicBezTo>
                <a:cubicBezTo>
                  <a:pt x="246958" y="366158"/>
                  <a:pt x="250521" y="366200"/>
                  <a:pt x="253313" y="364525"/>
                </a:cubicBezTo>
                <a:cubicBezTo>
                  <a:pt x="255810" y="363026"/>
                  <a:pt x="257161" y="360094"/>
                  <a:pt x="259491" y="358346"/>
                </a:cubicBezTo>
                <a:cubicBezTo>
                  <a:pt x="265432" y="353891"/>
                  <a:pt x="272777" y="351241"/>
                  <a:pt x="278027" y="345990"/>
                </a:cubicBezTo>
                <a:cubicBezTo>
                  <a:pt x="289919" y="334097"/>
                  <a:pt x="283659" y="339145"/>
                  <a:pt x="296562" y="330544"/>
                </a:cubicBezTo>
                <a:cubicBezTo>
                  <a:pt x="298621" y="326425"/>
                  <a:pt x="299824" y="321751"/>
                  <a:pt x="302740" y="318187"/>
                </a:cubicBezTo>
                <a:cubicBezTo>
                  <a:pt x="309195" y="310297"/>
                  <a:pt x="318709" y="305044"/>
                  <a:pt x="324364" y="296563"/>
                </a:cubicBezTo>
                <a:cubicBezTo>
                  <a:pt x="326424" y="293474"/>
                  <a:pt x="328098" y="290089"/>
                  <a:pt x="330543" y="287295"/>
                </a:cubicBezTo>
                <a:cubicBezTo>
                  <a:pt x="335338" y="281815"/>
                  <a:pt x="345989" y="271849"/>
                  <a:pt x="345989" y="271849"/>
                </a:cubicBezTo>
                <a:cubicBezTo>
                  <a:pt x="355488" y="252850"/>
                  <a:pt x="349612" y="263324"/>
                  <a:pt x="364524" y="240957"/>
                </a:cubicBezTo>
                <a:lnTo>
                  <a:pt x="370702" y="231690"/>
                </a:lnTo>
                <a:cubicBezTo>
                  <a:pt x="375371" y="213011"/>
                  <a:pt x="372447" y="223367"/>
                  <a:pt x="379970" y="200798"/>
                </a:cubicBezTo>
                <a:cubicBezTo>
                  <a:pt x="381000" y="197709"/>
                  <a:pt x="381603" y="194443"/>
                  <a:pt x="383059" y="191530"/>
                </a:cubicBezTo>
                <a:cubicBezTo>
                  <a:pt x="391136" y="175376"/>
                  <a:pt x="388120" y="183641"/>
                  <a:pt x="392327" y="166817"/>
                </a:cubicBezTo>
                <a:cubicBezTo>
                  <a:pt x="393006" y="161384"/>
                  <a:pt x="398505" y="118306"/>
                  <a:pt x="398505" y="114300"/>
                </a:cubicBezTo>
                <a:cubicBezTo>
                  <a:pt x="398505" y="96764"/>
                  <a:pt x="397161" y="79233"/>
                  <a:pt x="395416" y="61784"/>
                </a:cubicBezTo>
                <a:cubicBezTo>
                  <a:pt x="395092" y="58544"/>
                  <a:pt x="393908" y="55363"/>
                  <a:pt x="392327" y="52517"/>
                </a:cubicBezTo>
                <a:cubicBezTo>
                  <a:pt x="388721" y="46026"/>
                  <a:pt x="384089" y="40160"/>
                  <a:pt x="379970" y="33981"/>
                </a:cubicBezTo>
                <a:cubicBezTo>
                  <a:pt x="373700" y="24577"/>
                  <a:pt x="372926" y="21192"/>
                  <a:pt x="361435" y="15446"/>
                </a:cubicBezTo>
                <a:cubicBezTo>
                  <a:pt x="355610" y="12533"/>
                  <a:pt x="349078" y="11327"/>
                  <a:pt x="342900" y="9268"/>
                </a:cubicBezTo>
                <a:lnTo>
                  <a:pt x="324364" y="3090"/>
                </a:lnTo>
                <a:lnTo>
                  <a:pt x="315097" y="0"/>
                </a:lnTo>
                <a:cubicBezTo>
                  <a:pt x="304800" y="1030"/>
                  <a:pt x="294413" y="1389"/>
                  <a:pt x="284205" y="3090"/>
                </a:cubicBezTo>
                <a:cubicBezTo>
                  <a:pt x="275829" y="4486"/>
                  <a:pt x="259491" y="9268"/>
                  <a:pt x="259491" y="9268"/>
                </a:cubicBezTo>
                <a:cubicBezTo>
                  <a:pt x="239002" y="19513"/>
                  <a:pt x="237211" y="18567"/>
                  <a:pt x="222421" y="30892"/>
                </a:cubicBezTo>
                <a:cubicBezTo>
                  <a:pt x="214133" y="37799"/>
                  <a:pt x="219644" y="37071"/>
                  <a:pt x="213154" y="37071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24132917-E28C-49F8-A7E2-CDDF55D7AE3E}"/>
              </a:ext>
            </a:extLst>
          </p:cNvPr>
          <p:cNvSpPr/>
          <p:nvPr/>
        </p:nvSpPr>
        <p:spPr>
          <a:xfrm>
            <a:off x="1197372" y="3774290"/>
            <a:ext cx="1934971" cy="1692753"/>
          </a:xfrm>
          <a:custGeom>
            <a:avLst/>
            <a:gdLst>
              <a:gd name="connsiteX0" fmla="*/ 398785 w 398785"/>
              <a:gd name="connsiteY0" fmla="*/ 0 h 401595"/>
              <a:gd name="connsiteX1" fmla="*/ 349358 w 398785"/>
              <a:gd name="connsiteY1" fmla="*/ 21624 h 401595"/>
              <a:gd name="connsiteX2" fmla="*/ 330823 w 398785"/>
              <a:gd name="connsiteY2" fmla="*/ 27803 h 401595"/>
              <a:gd name="connsiteX3" fmla="*/ 318466 w 398785"/>
              <a:gd name="connsiteY3" fmla="*/ 40159 h 401595"/>
              <a:gd name="connsiteX4" fmla="*/ 272128 w 398785"/>
              <a:gd name="connsiteY4" fmla="*/ 71051 h 401595"/>
              <a:gd name="connsiteX5" fmla="*/ 250504 w 398785"/>
              <a:gd name="connsiteY5" fmla="*/ 86497 h 401595"/>
              <a:gd name="connsiteX6" fmla="*/ 241236 w 398785"/>
              <a:gd name="connsiteY6" fmla="*/ 95765 h 401595"/>
              <a:gd name="connsiteX7" fmla="*/ 228880 w 398785"/>
              <a:gd name="connsiteY7" fmla="*/ 101943 h 401595"/>
              <a:gd name="connsiteX8" fmla="*/ 219612 w 398785"/>
              <a:gd name="connsiteY8" fmla="*/ 111211 h 401595"/>
              <a:gd name="connsiteX9" fmla="*/ 207255 w 398785"/>
              <a:gd name="connsiteY9" fmla="*/ 120478 h 401595"/>
              <a:gd name="connsiteX10" fmla="*/ 201077 w 398785"/>
              <a:gd name="connsiteY10" fmla="*/ 126657 h 401595"/>
              <a:gd name="connsiteX11" fmla="*/ 185631 w 398785"/>
              <a:gd name="connsiteY11" fmla="*/ 135924 h 401595"/>
              <a:gd name="connsiteX12" fmla="*/ 176363 w 398785"/>
              <a:gd name="connsiteY12" fmla="*/ 145192 h 401595"/>
              <a:gd name="connsiteX13" fmla="*/ 151650 w 398785"/>
              <a:gd name="connsiteY13" fmla="*/ 160638 h 401595"/>
              <a:gd name="connsiteX14" fmla="*/ 130026 w 398785"/>
              <a:gd name="connsiteY14" fmla="*/ 176084 h 401595"/>
              <a:gd name="connsiteX15" fmla="*/ 123847 w 398785"/>
              <a:gd name="connsiteY15" fmla="*/ 185351 h 401595"/>
              <a:gd name="connsiteX16" fmla="*/ 111490 w 398785"/>
              <a:gd name="connsiteY16" fmla="*/ 191530 h 401595"/>
              <a:gd name="connsiteX17" fmla="*/ 102223 w 398785"/>
              <a:gd name="connsiteY17" fmla="*/ 200797 h 401595"/>
              <a:gd name="connsiteX18" fmla="*/ 89866 w 398785"/>
              <a:gd name="connsiteY18" fmla="*/ 210065 h 401595"/>
              <a:gd name="connsiteX19" fmla="*/ 77509 w 398785"/>
              <a:gd name="connsiteY19" fmla="*/ 228600 h 401595"/>
              <a:gd name="connsiteX20" fmla="*/ 62063 w 398785"/>
              <a:gd name="connsiteY20" fmla="*/ 244046 h 401595"/>
              <a:gd name="connsiteX21" fmla="*/ 40439 w 398785"/>
              <a:gd name="connsiteY21" fmla="*/ 274938 h 401595"/>
              <a:gd name="connsiteX22" fmla="*/ 31172 w 398785"/>
              <a:gd name="connsiteY22" fmla="*/ 290384 h 401595"/>
              <a:gd name="connsiteX23" fmla="*/ 21904 w 398785"/>
              <a:gd name="connsiteY23" fmla="*/ 302740 h 401595"/>
              <a:gd name="connsiteX24" fmla="*/ 6458 w 398785"/>
              <a:gd name="connsiteY24" fmla="*/ 336722 h 401595"/>
              <a:gd name="connsiteX25" fmla="*/ 3369 w 398785"/>
              <a:gd name="connsiteY25" fmla="*/ 361435 h 401595"/>
              <a:gd name="connsiteX26" fmla="*/ 280 w 398785"/>
              <a:gd name="connsiteY26" fmla="*/ 376881 h 401595"/>
              <a:gd name="connsiteX27" fmla="*/ 280 w 398785"/>
              <a:gd name="connsiteY27" fmla="*/ 401595 h 40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8785" h="401595">
                <a:moveTo>
                  <a:pt x="398785" y="0"/>
                </a:moveTo>
                <a:cubicBezTo>
                  <a:pt x="382309" y="7208"/>
                  <a:pt x="366002" y="14815"/>
                  <a:pt x="349358" y="21624"/>
                </a:cubicBezTo>
                <a:cubicBezTo>
                  <a:pt x="343330" y="24090"/>
                  <a:pt x="336408" y="24452"/>
                  <a:pt x="330823" y="27803"/>
                </a:cubicBezTo>
                <a:cubicBezTo>
                  <a:pt x="325828" y="30800"/>
                  <a:pt x="323015" y="36520"/>
                  <a:pt x="318466" y="40159"/>
                </a:cubicBezTo>
                <a:cubicBezTo>
                  <a:pt x="289897" y="63014"/>
                  <a:pt x="294008" y="60112"/>
                  <a:pt x="272128" y="71051"/>
                </a:cubicBezTo>
                <a:cubicBezTo>
                  <a:pt x="248037" y="95145"/>
                  <a:pt x="278963" y="66170"/>
                  <a:pt x="250504" y="86497"/>
                </a:cubicBezTo>
                <a:cubicBezTo>
                  <a:pt x="246949" y="89036"/>
                  <a:pt x="244791" y="93226"/>
                  <a:pt x="241236" y="95765"/>
                </a:cubicBezTo>
                <a:cubicBezTo>
                  <a:pt x="237489" y="98442"/>
                  <a:pt x="232627" y="99266"/>
                  <a:pt x="228880" y="101943"/>
                </a:cubicBezTo>
                <a:cubicBezTo>
                  <a:pt x="225325" y="104482"/>
                  <a:pt x="222929" y="108368"/>
                  <a:pt x="219612" y="111211"/>
                </a:cubicBezTo>
                <a:cubicBezTo>
                  <a:pt x="215703" y="114562"/>
                  <a:pt x="211210" y="117182"/>
                  <a:pt x="207255" y="120478"/>
                </a:cubicBezTo>
                <a:cubicBezTo>
                  <a:pt x="205018" y="122343"/>
                  <a:pt x="203447" y="124964"/>
                  <a:pt x="201077" y="126657"/>
                </a:cubicBezTo>
                <a:cubicBezTo>
                  <a:pt x="196191" y="130147"/>
                  <a:pt x="190434" y="132322"/>
                  <a:pt x="185631" y="135924"/>
                </a:cubicBezTo>
                <a:cubicBezTo>
                  <a:pt x="182136" y="138545"/>
                  <a:pt x="179858" y="142571"/>
                  <a:pt x="176363" y="145192"/>
                </a:cubicBezTo>
                <a:cubicBezTo>
                  <a:pt x="172650" y="147977"/>
                  <a:pt x="156689" y="156319"/>
                  <a:pt x="151650" y="160638"/>
                </a:cubicBezTo>
                <a:cubicBezTo>
                  <a:pt x="132993" y="176630"/>
                  <a:pt x="147054" y="170408"/>
                  <a:pt x="130026" y="176084"/>
                </a:cubicBezTo>
                <a:cubicBezTo>
                  <a:pt x="127966" y="179173"/>
                  <a:pt x="126699" y="182974"/>
                  <a:pt x="123847" y="185351"/>
                </a:cubicBezTo>
                <a:cubicBezTo>
                  <a:pt x="120309" y="188299"/>
                  <a:pt x="115237" y="188853"/>
                  <a:pt x="111490" y="191530"/>
                </a:cubicBezTo>
                <a:cubicBezTo>
                  <a:pt x="107935" y="194069"/>
                  <a:pt x="105540" y="197954"/>
                  <a:pt x="102223" y="200797"/>
                </a:cubicBezTo>
                <a:cubicBezTo>
                  <a:pt x="98314" y="204148"/>
                  <a:pt x="93287" y="206217"/>
                  <a:pt x="89866" y="210065"/>
                </a:cubicBezTo>
                <a:cubicBezTo>
                  <a:pt x="84933" y="215615"/>
                  <a:pt x="82211" y="222853"/>
                  <a:pt x="77509" y="228600"/>
                </a:cubicBezTo>
                <a:cubicBezTo>
                  <a:pt x="72898" y="234235"/>
                  <a:pt x="66432" y="238221"/>
                  <a:pt x="62063" y="244046"/>
                </a:cubicBezTo>
                <a:cubicBezTo>
                  <a:pt x="53620" y="255305"/>
                  <a:pt x="48039" y="262271"/>
                  <a:pt x="40439" y="274938"/>
                </a:cubicBezTo>
                <a:cubicBezTo>
                  <a:pt x="37350" y="280087"/>
                  <a:pt x="34503" y="285388"/>
                  <a:pt x="31172" y="290384"/>
                </a:cubicBezTo>
                <a:cubicBezTo>
                  <a:pt x="28316" y="294668"/>
                  <a:pt x="24498" y="298293"/>
                  <a:pt x="21904" y="302740"/>
                </a:cubicBezTo>
                <a:cubicBezTo>
                  <a:pt x="11160" y="321157"/>
                  <a:pt x="11374" y="321972"/>
                  <a:pt x="6458" y="336722"/>
                </a:cubicBezTo>
                <a:cubicBezTo>
                  <a:pt x="5428" y="344960"/>
                  <a:pt x="4631" y="353230"/>
                  <a:pt x="3369" y="361435"/>
                </a:cubicBezTo>
                <a:cubicBezTo>
                  <a:pt x="2571" y="366625"/>
                  <a:pt x="683" y="371646"/>
                  <a:pt x="280" y="376881"/>
                </a:cubicBezTo>
                <a:cubicBezTo>
                  <a:pt x="-352" y="385095"/>
                  <a:pt x="280" y="393357"/>
                  <a:pt x="280" y="40159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1347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87EBDB-B492-4020-AF80-3414D4ADF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2EDCD7-1F3C-4720-9822-F6503183D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7"/>
          <a:stretch/>
        </p:blipFill>
        <p:spPr>
          <a:xfrm>
            <a:off x="594125" y="427838"/>
            <a:ext cx="10759675" cy="6304327"/>
          </a:xfrm>
        </p:spPr>
      </p:pic>
    </p:spTree>
    <p:extLst>
      <p:ext uri="{BB962C8B-B14F-4D97-AF65-F5344CB8AC3E}">
        <p14:creationId xmlns:p14="http://schemas.microsoft.com/office/powerpoint/2010/main" val="3980329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919A0-5261-458E-950B-B3BF9981E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F0B0C3D-D7DE-4EBA-A2FE-E4F59B6A4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6"/>
          <a:stretch/>
        </p:blipFill>
        <p:spPr>
          <a:xfrm>
            <a:off x="1089870" y="458967"/>
            <a:ext cx="9698372" cy="6399033"/>
          </a:xfrm>
        </p:spPr>
      </p:pic>
    </p:spTree>
    <p:extLst>
      <p:ext uri="{BB962C8B-B14F-4D97-AF65-F5344CB8AC3E}">
        <p14:creationId xmlns:p14="http://schemas.microsoft.com/office/powerpoint/2010/main" val="2306264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0E3288-7D7F-48DF-A81C-88076D5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1893"/>
            <a:ext cx="10515600" cy="4351338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закрепление условно-рефлекторных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речедвигательных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связей на различном речевом материале.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Ввести поставленный  звук в слова с разной слоговой структурой с постепенным усложнением,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мелкую моторику,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графо-моторные навыки,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слухо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-речевой контроль.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CC8DA4-02F6-405E-98DC-2449D80C359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2" t="69934" r="3798" b="3353"/>
          <a:stretch/>
        </p:blipFill>
        <p:spPr bwMode="auto">
          <a:xfrm>
            <a:off x="2322868" y="5100508"/>
            <a:ext cx="1150174" cy="10463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8B64BD-8818-4E1F-BC11-8C348930F64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" t="3008" r="72983" b="70279"/>
          <a:stretch/>
        </p:blipFill>
        <p:spPr bwMode="auto">
          <a:xfrm>
            <a:off x="3700605" y="5100508"/>
            <a:ext cx="1257105" cy="10463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55DCAB-BB7E-4097-8CE8-E3EB883A000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" t="3008" r="72983" b="70279"/>
          <a:stretch/>
        </p:blipFill>
        <p:spPr bwMode="auto">
          <a:xfrm>
            <a:off x="5214977" y="5100508"/>
            <a:ext cx="1257105" cy="10463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DA5FE0-D022-44A7-9AF5-0C6F10D8ECB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4" t="38065" r="42243" b="36284"/>
          <a:stretch/>
        </p:blipFill>
        <p:spPr bwMode="auto">
          <a:xfrm>
            <a:off x="6729350" y="5100508"/>
            <a:ext cx="1173080" cy="10463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77CBF2-9270-4FC4-BE24-B5AA828539D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69934" r="74136" b="3353"/>
          <a:stretch/>
        </p:blipFill>
        <p:spPr bwMode="auto">
          <a:xfrm>
            <a:off x="8308198" y="5100508"/>
            <a:ext cx="1173081" cy="10463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2220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CD94030-6300-4828-9389-6B121FA35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87" y="399497"/>
            <a:ext cx="10515600" cy="4351338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 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каждую ступень автоматизации (в начале слова, </a:t>
            </a:r>
            <a:b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середине между гласными, в стечении согласных, в обратных слогах) подобраны картинки </a:t>
            </a:r>
            <a:b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(3-4) и напечатаны в 4 строки в произвольном порядке.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FA623E-70F8-484C-8312-D07380EE771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6"/>
          <a:stretch/>
        </p:blipFill>
        <p:spPr bwMode="auto">
          <a:xfrm>
            <a:off x="848838" y="4548269"/>
            <a:ext cx="838560" cy="853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00F710-53AA-4E9F-A8A9-2EF7313C3EA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97" y="4548269"/>
            <a:ext cx="779463" cy="8101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6F64E4-B815-4239-A3D9-FE896F1B974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20" y="4548269"/>
            <a:ext cx="838560" cy="8101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79F947-9715-4D71-B6C2-7F9B890BD61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35439" r="72493" b="36192"/>
          <a:stretch/>
        </p:blipFill>
        <p:spPr bwMode="auto">
          <a:xfrm>
            <a:off x="6616287" y="4464144"/>
            <a:ext cx="838560" cy="810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713542-7229-4A2D-8EBB-202E9671223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07" y="4452358"/>
            <a:ext cx="838560" cy="8101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5FFC83-4991-49A3-986E-BECD5CB09AD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35439" r="72493" b="36192"/>
          <a:stretch/>
        </p:blipFill>
        <p:spPr bwMode="auto">
          <a:xfrm>
            <a:off x="8849869" y="4464145"/>
            <a:ext cx="838560" cy="810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77B3AA-7C20-4799-8BA7-D3B5C8964A0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8" t="6115" r="36952" b="72927"/>
          <a:stretch/>
        </p:blipFill>
        <p:spPr bwMode="auto">
          <a:xfrm>
            <a:off x="9986731" y="4464145"/>
            <a:ext cx="1022033" cy="810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4606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4374B79-DB3B-46C7-8AED-54364E68D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143" y="206550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Инструкция: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Назови все картинки правильно, следи за звуком, одновременно выполняя определённые действия. Этот  предмет (указывается какой) обведи карандашом, этот зачеркни, третий подчеркни, четвёртый просто назови.</a:t>
            </a:r>
            <a:endParaRPr lang="ru-RU" sz="5400" dirty="0"/>
          </a:p>
        </p:txBody>
      </p:sp>
      <p:pic>
        <p:nvPicPr>
          <p:cNvPr id="4" name="Рисунок 3" descr="колобок">
            <a:extLst>
              <a:ext uri="{FF2B5EF4-FFF2-40B4-BE49-F238E27FC236}">
                <a16:creationId xmlns:a16="http://schemas.microsoft.com/office/drawing/2014/main" id="{B1DD444A-BF3C-43A9-9624-D620BB0026B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42" y="4557888"/>
            <a:ext cx="1678497" cy="1332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0FAC42-42B9-4A81-B76A-F9BC191E226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2" t="47108" r="55995" b="27221"/>
          <a:stretch/>
        </p:blipFill>
        <p:spPr bwMode="auto">
          <a:xfrm>
            <a:off x="5100505" y="4554412"/>
            <a:ext cx="2012991" cy="13360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акула">
            <a:extLst>
              <a:ext uri="{FF2B5EF4-FFF2-40B4-BE49-F238E27FC236}">
                <a16:creationId xmlns:a16="http://schemas.microsoft.com/office/drawing/2014/main" id="{7B761F3A-BBE6-4C5A-88EC-0D8918843B8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4" b="41441"/>
          <a:stretch>
            <a:fillRect/>
          </a:stretch>
        </p:blipFill>
        <p:spPr bwMode="auto">
          <a:xfrm>
            <a:off x="2787332" y="4554412"/>
            <a:ext cx="1817606" cy="133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994270BE">
            <a:extLst>
              <a:ext uri="{FF2B5EF4-FFF2-40B4-BE49-F238E27FC236}">
                <a16:creationId xmlns:a16="http://schemas.microsoft.com/office/drawing/2014/main" id="{8AE561E0-D0CE-44D5-9A9B-1EEC14D43C1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1" t="26674" r="4347" b="54961"/>
          <a:stretch>
            <a:fillRect/>
          </a:stretch>
        </p:blipFill>
        <p:spPr bwMode="auto">
          <a:xfrm>
            <a:off x="7609063" y="4567538"/>
            <a:ext cx="1296019" cy="12460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574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00788-8E05-42AC-A8A9-DF9822C25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5CAE4F8D-EE74-4483-9F1D-08CCAEAF9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8" b="14470"/>
          <a:stretch/>
        </p:blipFill>
        <p:spPr>
          <a:xfrm>
            <a:off x="275747" y="103694"/>
            <a:ext cx="11517185" cy="6240545"/>
          </a:xfrm>
        </p:spPr>
      </p:pic>
    </p:spTree>
    <p:extLst>
      <p:ext uri="{BB962C8B-B14F-4D97-AF65-F5344CB8AC3E}">
        <p14:creationId xmlns:p14="http://schemas.microsoft.com/office/powerpoint/2010/main" val="3842168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FF347-555D-4160-9142-B5F1951E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человек, фотография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2572C41-5FA1-4A8F-BD13-659CDF6CD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r="6572" b="12323"/>
          <a:stretch/>
        </p:blipFill>
        <p:spPr>
          <a:xfrm>
            <a:off x="2055043" y="148255"/>
            <a:ext cx="8566604" cy="6344620"/>
          </a:xfrm>
        </p:spPr>
      </p:pic>
    </p:spTree>
    <p:extLst>
      <p:ext uri="{BB962C8B-B14F-4D97-AF65-F5344CB8AC3E}">
        <p14:creationId xmlns:p14="http://schemas.microsoft.com/office/powerpoint/2010/main" val="3366084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CFA121-EE17-4F44-BCE5-C8B5F6D5A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2CACFC-D558-49A3-A622-476825264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92" y="365125"/>
            <a:ext cx="8620416" cy="6456992"/>
          </a:xfrm>
        </p:spPr>
      </p:pic>
    </p:spTree>
    <p:extLst>
      <p:ext uri="{BB962C8B-B14F-4D97-AF65-F5344CB8AC3E}">
        <p14:creationId xmlns:p14="http://schemas.microsoft.com/office/powerpoint/2010/main" val="3634555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34C6E-CCD3-4D0A-AD22-37B163061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75F2748-FB8D-4FD3-AD3F-BAA40B398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7"/>
          <a:stretch/>
        </p:blipFill>
        <p:spPr>
          <a:xfrm>
            <a:off x="1365781" y="683498"/>
            <a:ext cx="9190936" cy="5809377"/>
          </a:xfrm>
        </p:spPr>
      </p:pic>
    </p:spTree>
    <p:extLst>
      <p:ext uri="{BB962C8B-B14F-4D97-AF65-F5344CB8AC3E}">
        <p14:creationId xmlns:p14="http://schemas.microsoft.com/office/powerpoint/2010/main" val="795046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4C8B6D-5186-41F6-81CB-83467FE6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человек, стол, женщин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E6F7F30F-585D-4131-AD76-1F44CF16B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08" y="131910"/>
            <a:ext cx="8793017" cy="6594180"/>
          </a:xfrm>
        </p:spPr>
      </p:pic>
    </p:spTree>
    <p:extLst>
      <p:ext uri="{BB962C8B-B14F-4D97-AF65-F5344CB8AC3E}">
        <p14:creationId xmlns:p14="http://schemas.microsoft.com/office/powerpoint/2010/main" val="30335799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119</Words>
  <Application>Microsoft Office PowerPoint</Application>
  <PresentationFormat>Широкоэкранный</PresentationFormat>
  <Paragraphs>11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Symbol</vt:lpstr>
      <vt:lpstr>Times New Roman</vt:lpstr>
      <vt:lpstr>Тема Office</vt:lpstr>
      <vt:lpstr>Логопедическое упражнение «Карусель»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Логопедическое упражнение «Карусель»</dc:title>
  <dc:creator>Люба Ф</dc:creator>
  <cp:lastModifiedBy>Люба Ф</cp:lastModifiedBy>
  <cp:revision>3</cp:revision>
  <dcterms:created xsi:type="dcterms:W3CDTF">2020-11-15T15:19:15Z</dcterms:created>
  <dcterms:modified xsi:type="dcterms:W3CDTF">2020-11-15T15:38:30Z</dcterms:modified>
</cp:coreProperties>
</file>