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3" r:id="rId3"/>
    <p:sldId id="274" r:id="rId4"/>
    <p:sldId id="275" r:id="rId5"/>
    <p:sldId id="27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DFFF"/>
    <a:srgbClr val="FFFF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106" d="100"/>
          <a:sy n="106" d="100"/>
        </p:scale>
        <p:origin x="11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09.10.2021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09.10.2021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09.10.2021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09.10.2021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09.10.2021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09.10.2021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09.10.2021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09.10.2021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09.10.2021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09.10.2021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09.10.2021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971600" y="1815207"/>
            <a:ext cx="7200800" cy="2825155"/>
            <a:chOff x="1115616" y="2146448"/>
            <a:chExt cx="7165477" cy="368872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115616" y="2146448"/>
              <a:ext cx="7165477" cy="13261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6000" b="1" dirty="0">
                <a:ln w="1905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190438" y="4629605"/>
              <a:ext cx="4941394" cy="12055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5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1907704" y="2636912"/>
            <a:ext cx="68578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Художественная речь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86240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1"/>
            <a:ext cx="8003232" cy="811199"/>
          </a:xfrm>
        </p:spPr>
        <p:txBody>
          <a:bodyPr/>
          <a:lstStyle/>
          <a:p>
            <a:pPr lvl="0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b="1" i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Выполните </a:t>
            </a:r>
            <a:r>
              <a:rPr lang="ru-RU" sz="2400" b="1" i="1" kern="1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задания, назовите средства выразительности в предложениях</a:t>
            </a:r>
            <a:r>
              <a:rPr lang="ru-RU" sz="2400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4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800" dirty="0" smtClean="0"/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4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857365"/>
            <a:ext cx="77867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i="1" dirty="0" smtClean="0"/>
              <a:t> </a:t>
            </a:r>
            <a:r>
              <a:rPr lang="ru-RU" sz="4400" b="1" dirty="0" smtClean="0"/>
              <a:t> </a:t>
            </a:r>
            <a:endParaRPr lang="ru-RU" sz="4400" b="1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46519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381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2967335"/>
            <a:ext cx="77867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38125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sz="3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23812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> </a:t>
            </a:r>
            <a:endParaRPr lang="ru-RU" sz="4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3025" y="1484784"/>
            <a:ext cx="6839335" cy="483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kern="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Нарядные снежинки весело, радостно кружились в танце.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 Не трещите, морозы,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В заповедном </a:t>
            </a:r>
            <a:r>
              <a:rPr lang="ru-RU" sz="2400" kern="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бору,</a:t>
            </a:r>
            <a:endParaRPr lang="ru-RU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kern="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У сосны и берёзы </a:t>
            </a:r>
            <a:endParaRPr lang="ru-RU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kern="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Не грызите кору!</a:t>
            </a:r>
            <a:endParaRPr lang="ru-RU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kern="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3)Каждая </a:t>
            </a:r>
            <a:r>
              <a:rPr lang="ru-RU" sz="2400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снежинка могла бы рассказать какую-нибудь историю.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4)Ходит мороз по двору, постукивает, </a:t>
            </a:r>
            <a:r>
              <a:rPr lang="ru-RU" sz="2400" kern="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погромыхивает.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kern="1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</a:t>
            </a:r>
            <a:r>
              <a:rPr lang="ru-RU" sz="2000" dirty="0">
                <a:solidFill>
                  <a:srgbClr val="7E7E7E"/>
                </a:solidFill>
                <a:latin typeface="Tahoma" panose="020B0604030504040204" pitchFamily="34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березы, ольхи и рябины убрались инеем, точно серебристым пухом.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2960" y="764704"/>
            <a:ext cx="8229600" cy="926976"/>
          </a:xfrm>
        </p:spPr>
        <p:txBody>
          <a:bodyPr/>
          <a:lstStyle/>
          <a:p>
            <a:pPr lvl="0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b="1" i="1" kern="1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Выполните творческое задание. Вставьте в текст вместо точек  подходящие по смыслу эпитеты.</a:t>
            </a:r>
            <a:r>
              <a:rPr lang="ru-RU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2564904"/>
            <a:ext cx="7344816" cy="2463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Зима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- ……. и …….. время года, весь природный мир замер в крепком сне. Спит………лес, укрывшись белой шубкой, не слышно животных, прячутся по своим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норкам, пережидают долгую зиму. Только…… ветер и …… метель - вечные спутники зимы.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432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400" kern="1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Самостоятельная работа.</a:t>
            </a:r>
            <a:r>
              <a:rPr lang="ru-RU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i="1" kern="1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Запишите текст, вставьте пропущенные буквы, подчеркните </a:t>
            </a:r>
            <a:r>
              <a:rPr lang="ru-RU" sz="2400" b="1" i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эпитеты и </a:t>
            </a:r>
            <a:r>
              <a:rPr lang="ru-RU" sz="2400" b="1" i="1" kern="1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сравнения.</a:t>
            </a:r>
            <a:r>
              <a:rPr lang="ru-RU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435955"/>
            <a:ext cx="7416824" cy="4249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Буран</a:t>
            </a:r>
            <a:endParaRPr lang="ru-RU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ru-RU" sz="24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Автор: Аксаков Сергей Тимофеевич</a:t>
            </a:r>
            <a:endParaRPr lang="ru-RU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ru-RU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говая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белая туча, огромная, как небо, </a:t>
            </a:r>
            <a:r>
              <a:rPr lang="ru-RU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обт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нула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весь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г…</a:t>
            </a:r>
            <a:r>
              <a:rPr lang="ru-RU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ризонт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последний свет красной, погорелой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в…черней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зари быстро задернула густою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п…</a:t>
            </a:r>
            <a:r>
              <a:rPr lang="ru-RU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леною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Вдруг настала ночь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...,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наступил буран со всей яростью, со всеми своими ужасами. Разыгрался пустынный ветер на </a:t>
            </a:r>
            <a:r>
              <a:rPr lang="ru-RU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волье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взрыл </a:t>
            </a:r>
            <a:r>
              <a:rPr lang="ru-RU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говые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степи, как пух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л…</a:t>
            </a:r>
            <a:r>
              <a:rPr lang="ru-RU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бяжий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вскинул их до небес... Все одел белый мрак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121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15715" y="2924944"/>
            <a:ext cx="5259581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kern="1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Упр</a:t>
            </a:r>
            <a:r>
              <a:rPr lang="ru-RU" sz="4000" kern="1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kern="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379 (</a:t>
            </a:r>
            <a:r>
              <a:rPr lang="ru-RU" sz="4000" kern="1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задания </a:t>
            </a:r>
            <a:r>
              <a:rPr lang="ru-RU" sz="4000" kern="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1,2,3)</a:t>
            </a:r>
            <a:endParaRPr lang="ru-RU" sz="4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09363745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Другая 20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36609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</TotalTime>
  <Words>110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Monotype Corsiva</vt:lpstr>
      <vt:lpstr>Tahoma</vt:lpstr>
      <vt:lpstr>Times New Roman</vt:lpstr>
      <vt:lpstr>Verdana</vt:lpstr>
      <vt:lpstr>1_Тема Office</vt:lpstr>
      <vt:lpstr>Презентация PowerPoint</vt:lpstr>
      <vt:lpstr>Выполните задания, назовите средства выразительности в предложениях          </vt:lpstr>
      <vt:lpstr>Выполните творческое задание. Вставьте в текст вместо точек  подходящие по смыслу эпитеты. </vt:lpstr>
      <vt:lpstr>Самостоятельная работа. Запишите текст, вставьте пропущенные буквы, подчеркните эпитеты и сравнения. </vt:lpstr>
      <vt:lpstr>Домашнее задание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Шаблон Фокиной Л. П.</dc:creator>
  <cp:lastModifiedBy>PC</cp:lastModifiedBy>
  <cp:revision>51</cp:revision>
  <dcterms:created xsi:type="dcterms:W3CDTF">2014-07-06T18:18:01Z</dcterms:created>
  <dcterms:modified xsi:type="dcterms:W3CDTF">2021-10-09T20:31:37Z</dcterms:modified>
</cp:coreProperties>
</file>