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9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9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7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9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6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8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3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6EB7-70E7-4602-AD82-147993D19D3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725-2155-41A7-988E-1ACB780AE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450"/>
            <a:ext cx="4101498" cy="281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7" y="171450"/>
            <a:ext cx="420943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7" y="3375025"/>
            <a:ext cx="4729163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8" y="3321050"/>
            <a:ext cx="4622800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0"/>
            <a:ext cx="5825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220662"/>
            <a:ext cx="11471276" cy="64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1094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1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77800"/>
            <a:ext cx="10490200" cy="6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15900"/>
            <a:ext cx="106172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27011"/>
            <a:ext cx="9347200" cy="64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15" y="203200"/>
            <a:ext cx="976837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43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user</cp:lastModifiedBy>
  <cp:revision>3</cp:revision>
  <dcterms:created xsi:type="dcterms:W3CDTF">2017-02-01T08:50:25Z</dcterms:created>
  <dcterms:modified xsi:type="dcterms:W3CDTF">2021-10-06T18:48:44Z</dcterms:modified>
</cp:coreProperties>
</file>